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317" r:id="rId12"/>
    <p:sldId id="318" r:id="rId13"/>
    <p:sldId id="319" r:id="rId14"/>
    <p:sldId id="320" r:id="rId15"/>
    <p:sldId id="321" r:id="rId16"/>
    <p:sldId id="300" r:id="rId17"/>
    <p:sldId id="301" r:id="rId18"/>
    <p:sldId id="302" r:id="rId19"/>
    <p:sldId id="305" r:id="rId20"/>
    <p:sldId id="308" r:id="rId21"/>
    <p:sldId id="310" r:id="rId22"/>
    <p:sldId id="31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3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gudok.ru/upload/iblock/eab/395376_PREVIEW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http://kp.ru/f/4/image/23/21/452123.jpg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bigpicture.ru/wp-content/uploads/2010/02/1026-990x742.jpg" TargetMode="External"/><Relationship Id="rId5" Type="http://schemas.openxmlformats.org/officeDocument/2006/relationships/image" Target="../media/image11.jpeg"/><Relationship Id="rId4" Type="http://schemas.openxmlformats.org/officeDocument/2006/relationships/image" Target="http://bigpicture.ru/wp-content/uploads/2011/09/4131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_DJ_WiLD_\Desktop\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836712"/>
            <a:ext cx="7772400" cy="1467594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Терроризм – угроза обществу</a:t>
            </a:r>
          </a:p>
        </p:txBody>
      </p:sp>
      <p:pic>
        <p:nvPicPr>
          <p:cNvPr id="3075" name="Picture 8" descr="Лидеры террористов, Шамиль Басаев, Аслан Масхадов, война в Ираке, Чечня, террор, психология терроризма, подробности спецопераций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 cstate="print"/>
          <a:srcRect b="25368"/>
          <a:stretch>
            <a:fillRect/>
          </a:stretch>
        </p:blipFill>
        <p:spPr>
          <a:xfrm>
            <a:off x="755576" y="3068960"/>
            <a:ext cx="7920037" cy="194421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57250" y="428625"/>
            <a:ext cx="7772400" cy="9286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Терроризм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14348" y="1785926"/>
            <a:ext cx="7772400" cy="178593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УК РФ определяет терроризм как метод, посредством которого организованная группа или партия стремится достичь провозглашенных ею целей преимущественно через систематическое использование насилия.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101" name="Picture 6" descr="img3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861048"/>
            <a:ext cx="4858656" cy="268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5517232"/>
            <a:ext cx="8229600" cy="892696"/>
          </a:xfrm>
        </p:spPr>
        <p:txBody>
          <a:bodyPr>
            <a:normAutofit lnSpcReduction="10000"/>
          </a:bodyPr>
          <a:lstStyle/>
          <a:p>
            <a:pPr algn="ctr" eaLnBrk="1" hangingPunct="1">
              <a:buNone/>
              <a:defRPr/>
            </a:pPr>
            <a:r>
              <a:rPr lang="ru-RU" sz="2800" dirty="0" smtClean="0"/>
              <a:t>Взрыв в вагоне московского метро в январе 1977 года, который унёс жизни более 10 людей.</a:t>
            </a:r>
          </a:p>
        </p:txBody>
      </p:sp>
      <p:pic>
        <p:nvPicPr>
          <p:cNvPr id="5124" name="Picture 5" descr="Вагон метро взорванный на перегоне ст. Первомайская - ст. Измайловский Парк в 17 часов 33 мину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60648"/>
            <a:ext cx="6120680" cy="49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754760" cy="4925143"/>
          </a:xfrm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r>
              <a:rPr lang="ru-RU" dirty="0" smtClean="0"/>
              <a:t>    За 10 последних лет совершено 6500 актов международного терроризма, от которых погибли 5000 человек,  пострадали 11 000 человек.</a:t>
            </a:r>
          </a:p>
        </p:txBody>
      </p:sp>
      <p:pic>
        <p:nvPicPr>
          <p:cNvPr id="6148" name="Picture 5" descr="http://www.gudok.ru/upload/iblock/eab/395376_PREVIEW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4860032" y="1599726"/>
            <a:ext cx="3960440" cy="475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2404864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dirty="0" smtClean="0"/>
              <a:t>    9 сентября 1999 г. в Москве произошёл чудовищный теракт:</a:t>
            </a:r>
          </a:p>
          <a:p>
            <a:pPr eaLnBrk="1" hangingPunct="1">
              <a:defRPr/>
            </a:pPr>
            <a:r>
              <a:rPr lang="ru-RU" dirty="0" smtClean="0"/>
              <a:t>Погибли 124 человека,</a:t>
            </a:r>
          </a:p>
          <a:p>
            <a:pPr eaLnBrk="1" hangingPunct="1">
              <a:defRPr/>
            </a:pPr>
            <a:r>
              <a:rPr lang="ru-RU" dirty="0" smtClean="0"/>
              <a:t>Ранены 164 человека.</a:t>
            </a:r>
          </a:p>
        </p:txBody>
      </p:sp>
      <p:pic>
        <p:nvPicPr>
          <p:cNvPr id="7172" name="Picture 4" descr="pic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27786"/>
            <a:ext cx="3744416" cy="251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В Москве вспоминают жертв взрывов домов на улице Гурьянова и Каширском шоссе. Волгодонск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39060"/>
            <a:ext cx="3816424" cy="254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4525963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dirty="0" smtClean="0"/>
              <a:t>   Взрыв </a:t>
            </a:r>
            <a:r>
              <a:rPr lang="ru-RU" dirty="0" smtClean="0"/>
              <a:t>в Нью-Йорке Всемирного торгового центра 11 сентября 2001 года унёс жизни        5 417 человек из 90 стран.</a:t>
            </a:r>
          </a:p>
        </p:txBody>
      </p:sp>
      <p:pic>
        <p:nvPicPr>
          <p:cNvPr id="8195" name="Picture 4" descr="Фото терактов 11 сентября 2001 года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3527" y="2132855"/>
            <a:ext cx="3240361" cy="235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5" descr="1026 990x742 Новый взгляд на события 11 сентября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3131840" y="4488452"/>
            <a:ext cx="3168352" cy="236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6" descr="Мемориал на месте, где стояли башни-близнецы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5508104" y="2143175"/>
            <a:ext cx="3528392" cy="223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4" descr="Борьба с терроризмом, последние новости, фото, история, аналитика, спецназ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2988" y="689232"/>
            <a:ext cx="7129412" cy="540041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8319400" cy="2301240"/>
          </a:xfrm>
        </p:spPr>
        <p:txBody>
          <a:bodyPr/>
          <a:lstStyle/>
          <a:p>
            <a:r>
              <a:rPr lang="ru-RU" dirty="0" smtClean="0"/>
              <a:t>Политика России против терроризма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7010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endParaRPr lang="ru-RU" sz="2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714356"/>
            <a:ext cx="8001926" cy="5572164"/>
          </a:xfrm>
        </p:spPr>
      </p:pic>
    </p:spTree>
    <p:extLst>
      <p:ext uri="{BB962C8B-B14F-4D97-AF65-F5344CB8AC3E}">
        <p14:creationId xmlns:p14="http://schemas.microsoft.com/office/powerpoint/2010/main" xmlns="" val="7041430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endParaRPr lang="ru-RU" sz="1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642918"/>
            <a:ext cx="8064896" cy="5613122"/>
          </a:xfrm>
        </p:spPr>
      </p:pic>
    </p:spTree>
    <p:extLst>
      <p:ext uri="{BB962C8B-B14F-4D97-AF65-F5344CB8AC3E}">
        <p14:creationId xmlns:p14="http://schemas.microsoft.com/office/powerpoint/2010/main" xmlns="" val="26189664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4522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Федеральный закон О противодействии законодательно заявлено 6 марта 2006 года. Согласно Федеральному закону, Россия в борьбе с терроризмом может применять ВС РФ. Оговорены следующие ситуации применения Вооружённых Сил. 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76672"/>
            <a:ext cx="824243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74557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746760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smtClean="0"/>
              <a:t>.</a:t>
            </a:r>
            <a:endParaRPr lang="ru-RU" sz="1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28605"/>
            <a:ext cx="8176422" cy="595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06246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то придумал ИГИЛ и зачем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417713" cy="47251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500042"/>
            <a:ext cx="69333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i="1" dirty="0"/>
              <a:t>Кто придумал ИГИЛ и зачем?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что означает слово ИГИ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20688"/>
            <a:ext cx="6840760" cy="462891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5445224"/>
            <a:ext cx="8643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 smtClean="0"/>
              <a:t>ИГИЛ </a:t>
            </a:r>
            <a:r>
              <a:rPr lang="ru-RU" sz="1600" dirty="0"/>
              <a:t>- является сокращенным обозначением наименования арабской </a:t>
            </a:r>
            <a:r>
              <a:rPr lang="ru-RU" sz="1600" dirty="0" smtClean="0"/>
              <a:t>организации, которое </a:t>
            </a:r>
            <a:r>
              <a:rPr lang="ru-RU" sz="1600" dirty="0"/>
              <a:t>означает - "Исламское государство Ирака и </a:t>
            </a:r>
            <a:r>
              <a:rPr lang="ru-RU" sz="1600" dirty="0" smtClean="0"/>
              <a:t>Леванта".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то придумал ИГИЛ и зачем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8640"/>
            <a:ext cx="7812360" cy="6249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то придумал ИГИЛ и зачем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76671"/>
            <a:ext cx="5112568" cy="48398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27784" y="544522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b="1" dirty="0"/>
              <a:t>Международная поддержка ИГИЛ</a:t>
            </a:r>
            <a:endParaRPr lang="ru-RU" dirty="0"/>
          </a:p>
          <a:p>
            <a:pPr fontAlgn="base"/>
            <a:endParaRPr lang="ru-RU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5661248"/>
            <a:ext cx="1873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Идеология ИГИЛ</a:t>
            </a:r>
            <a:endParaRPr lang="ru-RU" dirty="0"/>
          </a:p>
        </p:txBody>
      </p:sp>
      <p:pic>
        <p:nvPicPr>
          <p:cNvPr id="22530" name="Picture 2" descr="Кто придумал ИГИЛ и зачем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7560840" cy="4355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877272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/>
              <a:t>ИГИЛ</a:t>
            </a:r>
            <a:endParaRPr lang="ru-RU" dirty="0"/>
          </a:p>
        </p:txBody>
      </p:sp>
      <p:pic>
        <p:nvPicPr>
          <p:cNvPr id="20482" name="Picture 2" descr="Кто придумал ИГИЛ и зачем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88640"/>
            <a:ext cx="5544616" cy="5522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5805264"/>
            <a:ext cx="2840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Вождь мирового джихада</a:t>
            </a:r>
            <a:endParaRPr lang="ru-RU" dirty="0"/>
          </a:p>
        </p:txBody>
      </p:sp>
      <p:pic>
        <p:nvPicPr>
          <p:cNvPr id="25602" name="Picture 2" descr="Кто придумал ИГИЛ и зачем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85794"/>
            <a:ext cx="7674646" cy="4308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2516"/>
            <a:ext cx="7905560" cy="64687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449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356992"/>
            <a:ext cx="6172200" cy="6858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66682"/>
            <a:ext cx="7944883" cy="59586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356992"/>
            <a:ext cx="6172200" cy="6858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05"/>
            <a:ext cx="9144000" cy="60921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356992"/>
            <a:ext cx="6172200" cy="6858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8064896" cy="60486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356992"/>
            <a:ext cx="6172200" cy="6858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2743"/>
            <a:ext cx="8820472" cy="46428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356992"/>
            <a:ext cx="6172200" cy="6858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8676456" cy="48974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4572954" cy="34290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7289781" cy="45879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56908"/>
            <a:ext cx="4182219" cy="29675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ЕСЛАН (замечательная песня)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4556125" y="3417888"/>
            <a:ext cx="30163" cy="22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1880" y="1916832"/>
            <a:ext cx="5563478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endParaRPr lang="en-US" sz="8000" b="1" spc="50" dirty="0">
              <a:ln w="11430">
                <a:solidFill>
                  <a:srgbClr val="FF0000"/>
                </a:solidFill>
              </a:ln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0" b="1" spc="50" dirty="0" smtClean="0">
                <a:ln w="11430"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БЕСЛАНА</a:t>
            </a:r>
            <a:endParaRPr lang="ru-RU" sz="8000" b="1" spc="50" dirty="0">
              <a:ln w="11430">
                <a:solidFill>
                  <a:srgbClr val="FF0000"/>
                </a:solidFill>
              </a:ln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Беслан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42" y="3448"/>
            <a:ext cx="3744912" cy="2995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Беслан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" y="2946916"/>
            <a:ext cx="2808287" cy="1865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Беслан4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2" y="4828677"/>
            <a:ext cx="2305050" cy="1406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113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v86.ru/upload/iblock/723/723d3ecab3567e250d1f54f7d370e41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98054"/>
            <a:ext cx="7688167" cy="57599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47543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– это день, которого ребятишки ждут с самого раннего детства. Это день, когда они вступают в новую, интересную, наполненную приятными событиями школьную жизнь.</a:t>
            </a:r>
          </a:p>
        </p:txBody>
      </p:sp>
    </p:spTree>
    <p:extLst>
      <p:ext uri="{BB962C8B-B14F-4D97-AF65-F5344CB8AC3E}">
        <p14:creationId xmlns="" xmlns:p14="http://schemas.microsoft.com/office/powerpoint/2010/main" val="336887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obrelec\Desktop\фото беслана\796373_20051012115849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547781"/>
            <a:ext cx="6552728" cy="4913368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7859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alt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Вдруг во двор школы въехало несколько машин, прозвучали выстрелы…</a:t>
            </a:r>
            <a:r>
              <a:rPr lang="ru-RU" alt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15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age.tsn.ua/media/images2/585xX/Sep2009/cf136cfa62_1556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1" y="236802"/>
            <a:ext cx="5348065" cy="29345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Беслан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369" y="3284984"/>
            <a:ext cx="6264696" cy="33764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4452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Заголовок 1"/>
          <p:cNvGrpSpPr>
            <a:grpSpLocks noGrp="1"/>
          </p:cNvGrpSpPr>
          <p:nvPr/>
        </p:nvGrpSpPr>
        <p:grpSpPr bwMode="auto">
          <a:xfrm>
            <a:off x="450850" y="268288"/>
            <a:ext cx="8369622" cy="3736776"/>
            <a:chOff x="284" y="169"/>
            <a:chExt cx="5192" cy="4020"/>
          </a:xfrm>
        </p:grpSpPr>
        <p:pic>
          <p:nvPicPr>
            <p:cNvPr id="3" name="Заголовок 1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" y="169"/>
              <a:ext cx="5192" cy="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288" y="173"/>
              <a:ext cx="5184" cy="4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ru-RU" sz="4400" dirty="0">
                  <a:solidFill>
                    <a:srgbClr val="632523"/>
                  </a:solidFill>
                </a:rPr>
                <a:t>В душном спортивном зале</a:t>
              </a:r>
              <a:br>
                <a:rPr lang="ru-RU" altLang="ru-RU" sz="4400" dirty="0">
                  <a:solidFill>
                    <a:srgbClr val="632523"/>
                  </a:solidFill>
                </a:rPr>
              </a:br>
              <a:r>
                <a:rPr lang="ru-RU" altLang="ru-RU" sz="4400" dirty="0">
                  <a:solidFill>
                    <a:srgbClr val="632523"/>
                  </a:solidFill>
                </a:rPr>
                <a:t>Время замкнуло круг –</a:t>
              </a:r>
              <a:br>
                <a:rPr lang="ru-RU" altLang="ru-RU" sz="4400" dirty="0">
                  <a:solidFill>
                    <a:srgbClr val="632523"/>
                  </a:solidFill>
                </a:rPr>
              </a:br>
              <a:r>
                <a:rPr lang="ru-RU" altLang="ru-RU" sz="4400" dirty="0">
                  <a:solidFill>
                    <a:srgbClr val="632523"/>
                  </a:solidFill>
                </a:rPr>
                <a:t>Взрывы над головами</a:t>
              </a:r>
              <a:br>
                <a:rPr lang="ru-RU" altLang="ru-RU" sz="4400" dirty="0">
                  <a:solidFill>
                    <a:srgbClr val="632523"/>
                  </a:solidFill>
                </a:rPr>
              </a:br>
              <a:r>
                <a:rPr lang="ru-RU" altLang="ru-RU" sz="4400" dirty="0">
                  <a:solidFill>
                    <a:srgbClr val="632523"/>
                  </a:solidFill>
                </a:rPr>
                <a:t>Сотни смертей несут.</a:t>
              </a:r>
              <a:r>
                <a:rPr lang="ru-RU" altLang="ru-RU" sz="4400" dirty="0"/>
                <a:t/>
              </a:r>
              <a:br>
                <a:rPr lang="ru-RU" altLang="ru-RU" sz="4400" dirty="0"/>
              </a:br>
              <a:endParaRPr lang="ru-RU" altLang="ru-RU" sz="4400" dirty="0"/>
            </a:p>
          </p:txBody>
        </p:sp>
      </p:grpSp>
      <p:pic>
        <p:nvPicPr>
          <p:cNvPr id="5" name="Picture 2" descr="E:\2012-13\БЕСЛАН\фото беслана\781897_2005082215012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573015"/>
            <a:ext cx="4248472" cy="32001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2675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8201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первые часы захвата террористы убили 17 человек. Чтобы не допустить штурма, террористы выставляли в окна школы детей, отказываясь вести переговоры. А в случае начала штурма угрожали взорвать захваченную школу. Время в Беслане остановилось.</a:t>
            </a:r>
          </a:p>
        </p:txBody>
      </p:sp>
      <p:pic>
        <p:nvPicPr>
          <p:cNvPr id="3" name="Picture 2" descr="http://ilya.gorod.tomsk.ru/uploads/2657/1251860926/beslan_2_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agentura.ru/img/articles/12604/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532" y="2924944"/>
            <a:ext cx="4474468" cy="3355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3949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610089" cy="3319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501008"/>
            <a:ext cx="5619750" cy="3152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520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bobrelec\Desktop\фото беслана\15-19-54-(3-D6-U2-10)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542925"/>
            <a:ext cx="8680450" cy="580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429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bobrelec\Desktop\фото беслана\14-52-54-(3-E7-U1-8)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542925"/>
            <a:ext cx="8582025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156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obrelec\Desktop\фото беслана\14-06-54-(3-D6-U2-10)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828675"/>
            <a:ext cx="8937625" cy="52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34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obrelec\Desktop\фото беслана\20040907112315_3-beslan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444"/>
            <a:ext cx="4619625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http://ilya.gorod.tomsk.ru/uploads/2657/1251948085/beslan_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13" y="3194032"/>
            <a:ext cx="4778896" cy="3584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945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973222"/>
            <a:ext cx="8293429" cy="4976058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46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obrelec\Desktop\фото беслана\1290527217_beslan-foto-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" y="349547"/>
            <a:ext cx="4787821" cy="318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bobrelec\Desktop\фото беслана\1290527270_beslan-foto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04" y="3508202"/>
            <a:ext cx="4535488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258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405" y="349547"/>
            <a:ext cx="4215595" cy="3161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20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32656"/>
            <a:ext cx="4185165" cy="6264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644008" y="620688"/>
            <a:ext cx="4054758" cy="494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1128 заложников,</a:t>
            </a:r>
            <a:b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спасено 918 человек,</a:t>
            </a:r>
            <a:b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погибло 317 заложников, </a:t>
            </a:r>
            <a:b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них 186 </a:t>
            </a:r>
            <a:r>
              <a:rPr lang="ru-RU" alt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altLang="ru-RU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496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eslan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5874"/>
            <a:ext cx="8412118" cy="6304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342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beslan_07_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091785" cy="6336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5050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7-tub-ru.yandex.net/i?id=84355135-54-72&amp;n=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39" y="774794"/>
            <a:ext cx="7514593" cy="5635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5448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270</Words>
  <Application>Microsoft Office PowerPoint</Application>
  <PresentationFormat>Экран (4:3)</PresentationFormat>
  <Paragraphs>27</Paragraphs>
  <Slides>45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45</vt:i4>
      </vt:variant>
    </vt:vector>
  </HeadingPairs>
  <TitlesOfParts>
    <vt:vector size="48" baseType="lpstr">
      <vt:lpstr>Тема Office</vt:lpstr>
      <vt:lpstr>Открытая</vt:lpstr>
      <vt:lpstr>Техническая</vt:lpstr>
      <vt:lpstr>Слайд 1</vt:lpstr>
      <vt:lpstr>Терроризм – угроза обществу</vt:lpstr>
      <vt:lpstr>Терроризм</vt:lpstr>
      <vt:lpstr>Слайд 4</vt:lpstr>
      <vt:lpstr>Слайд 5</vt:lpstr>
      <vt:lpstr>Слайд 6</vt:lpstr>
      <vt:lpstr>Слайд 7</vt:lpstr>
      <vt:lpstr>Слайд 8</vt:lpstr>
      <vt:lpstr>Политика России против терроризма</vt:lpstr>
      <vt:lpstr>Слайд 10</vt:lpstr>
      <vt:lpstr>Слайд 11</vt:lpstr>
      <vt:lpstr>Федеральный закон О противодействии законодательно заявлено 6 марта 2006 года. Согласно Федеральному закону, Россия в борьбе с терроризмом может применять ВС РФ. Оговорены следующие ситуации применения Вооружённых Сил.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_DJ_WiLD_</dc:creator>
  <cp:lastModifiedBy>Юлия</cp:lastModifiedBy>
  <cp:revision>18</cp:revision>
  <dcterms:created xsi:type="dcterms:W3CDTF">2016-09-12T08:38:37Z</dcterms:created>
  <dcterms:modified xsi:type="dcterms:W3CDTF">2016-09-16T13:15:35Z</dcterms:modified>
</cp:coreProperties>
</file>