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6" r:id="rId6"/>
    <p:sldId id="261" r:id="rId7"/>
    <p:sldId id="257" r:id="rId8"/>
    <p:sldId id="263" r:id="rId9"/>
    <p:sldId id="262" r:id="rId10"/>
    <p:sldId id="267" r:id="rId11"/>
    <p:sldId id="268" r:id="rId12"/>
    <p:sldId id="269" r:id="rId13"/>
    <p:sldId id="270" r:id="rId14"/>
    <p:sldId id="265" r:id="rId15"/>
    <p:sldId id="264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99E1"/>
    <a:srgbClr val="3399FF"/>
    <a:srgbClr val="C1E6F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93D273-96BF-4517-BF67-974BE5A92B6C}" type="doc">
      <dgm:prSet loTypeId="urn:microsoft.com/office/officeart/2005/8/layout/vList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FA1CCE2-DC6A-4B74-B079-6A03652C6A1F}">
      <dgm:prSet phldrT="[Текст]" custT="1"/>
      <dgm:spPr/>
      <dgm:t>
        <a:bodyPr/>
        <a:lstStyle/>
        <a:p>
          <a:r>
            <a:rPr lang="ru-RU" sz="1100" b="1" i="1" dirty="0" smtClean="0">
              <a:cs typeface="Arial" charset="0"/>
            </a:rPr>
            <a:t>проблемы в сегодняшней работе</a:t>
          </a:r>
          <a:endParaRPr lang="ru-RU" sz="1100" dirty="0"/>
        </a:p>
      </dgm:t>
    </dgm:pt>
    <dgm:pt modelId="{85C058D8-5EC6-4FB6-8B49-8A89C53DC6D9}" type="parTrans" cxnId="{A668E010-39DD-49C7-AFF6-D2F76F721AFD}">
      <dgm:prSet/>
      <dgm:spPr/>
      <dgm:t>
        <a:bodyPr/>
        <a:lstStyle/>
        <a:p>
          <a:endParaRPr lang="ru-RU" sz="2400"/>
        </a:p>
      </dgm:t>
    </dgm:pt>
    <dgm:pt modelId="{8A8AE451-8399-4924-BA4B-D7CA034517B9}" type="sibTrans" cxnId="{A668E010-39DD-49C7-AFF6-D2F76F721AFD}">
      <dgm:prSet/>
      <dgm:spPr/>
      <dgm:t>
        <a:bodyPr/>
        <a:lstStyle/>
        <a:p>
          <a:endParaRPr lang="ru-RU" sz="2400"/>
        </a:p>
      </dgm:t>
    </dgm:pt>
    <dgm:pt modelId="{BA050FDB-ED23-42C0-9D50-0CA68715A2B9}">
      <dgm:prSet custT="1"/>
      <dgm:spPr/>
      <dgm:t>
        <a:bodyPr/>
        <a:lstStyle/>
        <a:p>
          <a:r>
            <a:rPr lang="ru-RU" sz="1100" b="1" i="1" dirty="0" smtClean="0">
              <a:cs typeface="Arial" charset="0"/>
            </a:rPr>
            <a:t>несоответствия в компетенциях</a:t>
          </a:r>
        </a:p>
      </dgm:t>
    </dgm:pt>
    <dgm:pt modelId="{4B988C45-4058-48BF-BE36-E0A151AD104F}" type="parTrans" cxnId="{A4E340F3-432B-4FAF-AD5A-5A2B0C46ADCE}">
      <dgm:prSet/>
      <dgm:spPr/>
      <dgm:t>
        <a:bodyPr/>
        <a:lstStyle/>
        <a:p>
          <a:endParaRPr lang="ru-RU" sz="2400"/>
        </a:p>
      </dgm:t>
    </dgm:pt>
    <dgm:pt modelId="{964BD7A9-5E6B-4F27-A7A4-18A6B8317DF3}" type="sibTrans" cxnId="{A4E340F3-432B-4FAF-AD5A-5A2B0C46ADCE}">
      <dgm:prSet/>
      <dgm:spPr/>
      <dgm:t>
        <a:bodyPr/>
        <a:lstStyle/>
        <a:p>
          <a:endParaRPr lang="ru-RU" sz="2400"/>
        </a:p>
      </dgm:t>
    </dgm:pt>
    <dgm:pt modelId="{062479D0-2B54-452B-98B1-CF3FCCD4EB1D}">
      <dgm:prSet custT="1"/>
      <dgm:spPr/>
      <dgm:t>
        <a:bodyPr/>
        <a:lstStyle/>
        <a:p>
          <a:r>
            <a:rPr lang="ru-RU" sz="1100" b="1" i="1" dirty="0" smtClean="0">
              <a:cs typeface="Arial" charset="0"/>
            </a:rPr>
            <a:t>сравнительный анализ </a:t>
          </a:r>
        </a:p>
      </dgm:t>
    </dgm:pt>
    <dgm:pt modelId="{06730223-6065-43DC-8B51-8D1F08F0A1AA}" type="parTrans" cxnId="{A791E4C7-9747-492F-A059-ECDB8BB3086B}">
      <dgm:prSet/>
      <dgm:spPr/>
      <dgm:t>
        <a:bodyPr/>
        <a:lstStyle/>
        <a:p>
          <a:endParaRPr lang="ru-RU" sz="2400"/>
        </a:p>
      </dgm:t>
    </dgm:pt>
    <dgm:pt modelId="{6861A57F-3475-47C1-859C-00212302554E}" type="sibTrans" cxnId="{A791E4C7-9747-492F-A059-ECDB8BB3086B}">
      <dgm:prSet/>
      <dgm:spPr/>
      <dgm:t>
        <a:bodyPr/>
        <a:lstStyle/>
        <a:p>
          <a:endParaRPr lang="ru-RU" sz="2400"/>
        </a:p>
      </dgm:t>
    </dgm:pt>
    <dgm:pt modelId="{A1C7803C-900C-4A37-A07E-63B53A56B01B}">
      <dgm:prSet custT="1"/>
      <dgm:spPr/>
      <dgm:t>
        <a:bodyPr/>
        <a:lstStyle/>
        <a:p>
          <a:r>
            <a:rPr lang="ru-RU" sz="1100" b="1" i="1" dirty="0" smtClean="0">
              <a:cs typeface="Arial" charset="0"/>
            </a:rPr>
            <a:t>определение дополнений, изменений в ОПОП</a:t>
          </a:r>
        </a:p>
      </dgm:t>
    </dgm:pt>
    <dgm:pt modelId="{F9581A78-1DF1-4F9E-8ADE-5C3FA8F5F5ED}" type="parTrans" cxnId="{3A7B0A4A-8183-491D-B851-5190BF034544}">
      <dgm:prSet/>
      <dgm:spPr/>
      <dgm:t>
        <a:bodyPr/>
        <a:lstStyle/>
        <a:p>
          <a:endParaRPr lang="ru-RU" sz="2400"/>
        </a:p>
      </dgm:t>
    </dgm:pt>
    <dgm:pt modelId="{515D5419-4A5B-4636-A00D-F3D0E8727B80}" type="sibTrans" cxnId="{3A7B0A4A-8183-491D-B851-5190BF034544}">
      <dgm:prSet/>
      <dgm:spPr/>
      <dgm:t>
        <a:bodyPr/>
        <a:lstStyle/>
        <a:p>
          <a:endParaRPr lang="ru-RU" sz="2400"/>
        </a:p>
      </dgm:t>
    </dgm:pt>
    <dgm:pt modelId="{9AEFAA58-15D5-421A-9634-A4ADD4406990}">
      <dgm:prSet custT="1"/>
      <dgm:spPr/>
      <dgm:t>
        <a:bodyPr/>
        <a:lstStyle/>
        <a:p>
          <a:r>
            <a:rPr lang="ru-RU" sz="1100" b="1" i="1" dirty="0" smtClean="0">
              <a:cs typeface="Arial" charset="0"/>
            </a:rPr>
            <a:t>проблемы внедрения/приобретения новых технологий, машин, учебно-производственного оборудования, доп.функций </a:t>
          </a:r>
        </a:p>
      </dgm:t>
    </dgm:pt>
    <dgm:pt modelId="{8B7C4262-BE32-4177-AE51-7581D32A75D1}" type="parTrans" cxnId="{9AF7B77F-37C1-4C48-A4C7-AC31FAD710D1}">
      <dgm:prSet/>
      <dgm:spPr/>
      <dgm:t>
        <a:bodyPr/>
        <a:lstStyle/>
        <a:p>
          <a:endParaRPr lang="ru-RU" sz="2400"/>
        </a:p>
      </dgm:t>
    </dgm:pt>
    <dgm:pt modelId="{6105399F-AA85-4103-B54E-E4ACF2F81C41}" type="sibTrans" cxnId="{9AF7B77F-37C1-4C48-A4C7-AC31FAD710D1}">
      <dgm:prSet/>
      <dgm:spPr/>
      <dgm:t>
        <a:bodyPr/>
        <a:lstStyle/>
        <a:p>
          <a:endParaRPr lang="ru-RU" sz="2400"/>
        </a:p>
      </dgm:t>
    </dgm:pt>
    <dgm:pt modelId="{DDBB0824-41A5-4B7D-BCAF-300863FE525A}">
      <dgm:prSet custT="1"/>
      <dgm:spPr/>
      <dgm:t>
        <a:bodyPr/>
        <a:lstStyle/>
        <a:p>
          <a:r>
            <a:rPr lang="ru-RU" sz="1100" b="1" i="1" dirty="0" smtClean="0">
              <a:cs typeface="Arial" charset="0"/>
            </a:rPr>
            <a:t>проблемы развития личностных качеств педагогов и выпускников</a:t>
          </a:r>
        </a:p>
      </dgm:t>
    </dgm:pt>
    <dgm:pt modelId="{884687F9-7E3A-48C7-A066-2FC5A3A4A9D1}" type="parTrans" cxnId="{53241C0E-84D0-4651-8FCA-EF0DFAD619FF}">
      <dgm:prSet/>
      <dgm:spPr/>
      <dgm:t>
        <a:bodyPr/>
        <a:lstStyle/>
        <a:p>
          <a:endParaRPr lang="ru-RU" sz="2400"/>
        </a:p>
      </dgm:t>
    </dgm:pt>
    <dgm:pt modelId="{2703A37F-9A6F-4180-8815-47CEF7B099AF}" type="sibTrans" cxnId="{53241C0E-84D0-4651-8FCA-EF0DFAD619FF}">
      <dgm:prSet/>
      <dgm:spPr/>
      <dgm:t>
        <a:bodyPr/>
        <a:lstStyle/>
        <a:p>
          <a:endParaRPr lang="ru-RU" sz="2400"/>
        </a:p>
      </dgm:t>
    </dgm:pt>
    <dgm:pt modelId="{E910AEB7-6F1A-4901-9F79-B3FF4F8308A0}" type="pres">
      <dgm:prSet presAssocID="{AB93D273-96BF-4517-BF67-974BE5A92B6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F5DFFD-2F88-4CB7-B004-1036D1A644E6}" type="pres">
      <dgm:prSet presAssocID="{2FA1CCE2-DC6A-4B74-B079-6A03652C6A1F}" presName="comp" presStyleCnt="0"/>
      <dgm:spPr/>
    </dgm:pt>
    <dgm:pt modelId="{B945E8DD-54FA-4D31-BDF5-D60438EC9770}" type="pres">
      <dgm:prSet presAssocID="{2FA1CCE2-DC6A-4B74-B079-6A03652C6A1F}" presName="box" presStyleLbl="node1" presStyleIdx="0" presStyleCnt="6" custLinFactNeighborX="885"/>
      <dgm:spPr/>
      <dgm:t>
        <a:bodyPr/>
        <a:lstStyle/>
        <a:p>
          <a:endParaRPr lang="ru-RU"/>
        </a:p>
      </dgm:t>
    </dgm:pt>
    <dgm:pt modelId="{52E89B18-5E6F-43AD-82D9-61831F91D6B2}" type="pres">
      <dgm:prSet presAssocID="{2FA1CCE2-DC6A-4B74-B079-6A03652C6A1F}" presName="img" presStyleLbl="fgImgPlace1" presStyleIdx="0" presStyleCnt="6" custScaleX="6924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04F9CC0-5C54-4951-9164-8F3115C01D15}" type="pres">
      <dgm:prSet presAssocID="{2FA1CCE2-DC6A-4B74-B079-6A03652C6A1F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CB79F3-11C3-4A4E-B3BA-3B3346CAFA3A}" type="pres">
      <dgm:prSet presAssocID="{8A8AE451-8399-4924-BA4B-D7CA034517B9}" presName="spacer" presStyleCnt="0"/>
      <dgm:spPr/>
    </dgm:pt>
    <dgm:pt modelId="{471BE425-8BFF-4EA6-B9C3-A2E620471BB0}" type="pres">
      <dgm:prSet presAssocID="{BA050FDB-ED23-42C0-9D50-0CA68715A2B9}" presName="comp" presStyleCnt="0"/>
      <dgm:spPr/>
    </dgm:pt>
    <dgm:pt modelId="{D69722DB-25A2-4FC0-9C43-22920C002347}" type="pres">
      <dgm:prSet presAssocID="{BA050FDB-ED23-42C0-9D50-0CA68715A2B9}" presName="box" presStyleLbl="node1" presStyleIdx="1" presStyleCnt="6"/>
      <dgm:spPr/>
      <dgm:t>
        <a:bodyPr/>
        <a:lstStyle/>
        <a:p>
          <a:endParaRPr lang="ru-RU"/>
        </a:p>
      </dgm:t>
    </dgm:pt>
    <dgm:pt modelId="{73A2B4BD-ACCB-44F9-A6CB-91F452A0052D}" type="pres">
      <dgm:prSet presAssocID="{BA050FDB-ED23-42C0-9D50-0CA68715A2B9}" presName="img" presStyleLbl="fgImgPlace1" presStyleIdx="1" presStyleCnt="6" custScaleX="6924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CBC2C8D-D155-4861-8C2C-53A48A2E6D34}" type="pres">
      <dgm:prSet presAssocID="{BA050FDB-ED23-42C0-9D50-0CA68715A2B9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A0932C-F08B-497F-BF0D-E7E2E6AB77EC}" type="pres">
      <dgm:prSet presAssocID="{964BD7A9-5E6B-4F27-A7A4-18A6B8317DF3}" presName="spacer" presStyleCnt="0"/>
      <dgm:spPr/>
    </dgm:pt>
    <dgm:pt modelId="{2EDC487F-6370-418F-B31C-AA6E83E46760}" type="pres">
      <dgm:prSet presAssocID="{062479D0-2B54-452B-98B1-CF3FCCD4EB1D}" presName="comp" presStyleCnt="0"/>
      <dgm:spPr/>
    </dgm:pt>
    <dgm:pt modelId="{97F6D911-37DD-43DB-BF78-B03DB5A071B7}" type="pres">
      <dgm:prSet presAssocID="{062479D0-2B54-452B-98B1-CF3FCCD4EB1D}" presName="box" presStyleLbl="node1" presStyleIdx="2" presStyleCnt="6"/>
      <dgm:spPr/>
      <dgm:t>
        <a:bodyPr/>
        <a:lstStyle/>
        <a:p>
          <a:endParaRPr lang="ru-RU"/>
        </a:p>
      </dgm:t>
    </dgm:pt>
    <dgm:pt modelId="{3154BA45-2CAE-42F7-8752-D8A3578710F5}" type="pres">
      <dgm:prSet presAssocID="{062479D0-2B54-452B-98B1-CF3FCCD4EB1D}" presName="img" presStyleLbl="fgImgPlace1" presStyleIdx="2" presStyleCnt="6" custScaleX="6924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B5ACB56-DB00-4172-97B7-67A2F87AF07C}" type="pres">
      <dgm:prSet presAssocID="{062479D0-2B54-452B-98B1-CF3FCCD4EB1D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F59DFF-3E67-4F42-8BFE-CD23F79AC964}" type="pres">
      <dgm:prSet presAssocID="{6861A57F-3475-47C1-859C-00212302554E}" presName="spacer" presStyleCnt="0"/>
      <dgm:spPr/>
    </dgm:pt>
    <dgm:pt modelId="{378D6175-450C-490E-9F62-A433E98D713A}" type="pres">
      <dgm:prSet presAssocID="{A1C7803C-900C-4A37-A07E-63B53A56B01B}" presName="comp" presStyleCnt="0"/>
      <dgm:spPr/>
    </dgm:pt>
    <dgm:pt modelId="{9CF6B762-0154-41C5-9174-5A32DDD8D674}" type="pres">
      <dgm:prSet presAssocID="{A1C7803C-900C-4A37-A07E-63B53A56B01B}" presName="box" presStyleLbl="node1" presStyleIdx="3" presStyleCnt="6"/>
      <dgm:spPr/>
      <dgm:t>
        <a:bodyPr/>
        <a:lstStyle/>
        <a:p>
          <a:endParaRPr lang="ru-RU"/>
        </a:p>
      </dgm:t>
    </dgm:pt>
    <dgm:pt modelId="{1BAEF80B-CD0D-4D2F-8046-6F5EB57E9CA5}" type="pres">
      <dgm:prSet presAssocID="{A1C7803C-900C-4A37-A07E-63B53A56B01B}" presName="img" presStyleLbl="fgImgPlace1" presStyleIdx="3" presStyleCnt="6" custScaleX="6924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EF181C5-E8DE-4C6B-B37B-363B59509248}" type="pres">
      <dgm:prSet presAssocID="{A1C7803C-900C-4A37-A07E-63B53A56B01B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A5B31-A1DF-4B54-B868-58AA009440B5}" type="pres">
      <dgm:prSet presAssocID="{515D5419-4A5B-4636-A00D-F3D0E8727B80}" presName="spacer" presStyleCnt="0"/>
      <dgm:spPr/>
    </dgm:pt>
    <dgm:pt modelId="{2F1ED423-2800-4216-98F1-0612B8435FC2}" type="pres">
      <dgm:prSet presAssocID="{9AEFAA58-15D5-421A-9634-A4ADD4406990}" presName="comp" presStyleCnt="0"/>
      <dgm:spPr/>
    </dgm:pt>
    <dgm:pt modelId="{C8AE476F-270B-4645-8A24-77F62CDD605E}" type="pres">
      <dgm:prSet presAssocID="{9AEFAA58-15D5-421A-9634-A4ADD4406990}" presName="box" presStyleLbl="node1" presStyleIdx="4" presStyleCnt="6"/>
      <dgm:spPr/>
      <dgm:t>
        <a:bodyPr/>
        <a:lstStyle/>
        <a:p>
          <a:endParaRPr lang="ru-RU"/>
        </a:p>
      </dgm:t>
    </dgm:pt>
    <dgm:pt modelId="{29F161F8-4B95-4922-A604-5F4A961B5E03}" type="pres">
      <dgm:prSet presAssocID="{9AEFAA58-15D5-421A-9634-A4ADD4406990}" presName="img" presStyleLbl="fgImgPlace1" presStyleIdx="4" presStyleCnt="6" custScaleX="6924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A23E2A05-F45D-4A7B-8945-6E937824C017}" type="pres">
      <dgm:prSet presAssocID="{9AEFAA58-15D5-421A-9634-A4ADD4406990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7E2469-F648-478B-89C7-BEB4A8B571BE}" type="pres">
      <dgm:prSet presAssocID="{6105399F-AA85-4103-B54E-E4ACF2F81C41}" presName="spacer" presStyleCnt="0"/>
      <dgm:spPr/>
    </dgm:pt>
    <dgm:pt modelId="{B254E777-D736-4CC1-AFBC-03342E3084CF}" type="pres">
      <dgm:prSet presAssocID="{DDBB0824-41A5-4B7D-BCAF-300863FE525A}" presName="comp" presStyleCnt="0"/>
      <dgm:spPr/>
    </dgm:pt>
    <dgm:pt modelId="{6DD76C54-0686-4D1B-BA7F-E64BAB1C7442}" type="pres">
      <dgm:prSet presAssocID="{DDBB0824-41A5-4B7D-BCAF-300863FE525A}" presName="box" presStyleLbl="node1" presStyleIdx="5" presStyleCnt="6"/>
      <dgm:spPr/>
      <dgm:t>
        <a:bodyPr/>
        <a:lstStyle/>
        <a:p>
          <a:endParaRPr lang="ru-RU"/>
        </a:p>
      </dgm:t>
    </dgm:pt>
    <dgm:pt modelId="{151EE36D-0FAB-4F19-9BF7-7A50401FF937}" type="pres">
      <dgm:prSet presAssocID="{DDBB0824-41A5-4B7D-BCAF-300863FE525A}" presName="img" presStyleLbl="fgImgPlace1" presStyleIdx="5" presStyleCnt="6" custScaleX="6924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D7F688EF-F50B-4225-B878-AAEECAA974AE}" type="pres">
      <dgm:prSet presAssocID="{DDBB0824-41A5-4B7D-BCAF-300863FE525A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241C0E-84D0-4651-8FCA-EF0DFAD619FF}" srcId="{AB93D273-96BF-4517-BF67-974BE5A92B6C}" destId="{DDBB0824-41A5-4B7D-BCAF-300863FE525A}" srcOrd="5" destOrd="0" parTransId="{884687F9-7E3A-48C7-A066-2FC5A3A4A9D1}" sibTransId="{2703A37F-9A6F-4180-8815-47CEF7B099AF}"/>
    <dgm:cxn modelId="{DE5F96CB-91CE-4C70-B39B-EF7E60CE5A3B}" type="presOf" srcId="{2FA1CCE2-DC6A-4B74-B079-6A03652C6A1F}" destId="{704F9CC0-5C54-4951-9164-8F3115C01D15}" srcOrd="1" destOrd="0" presId="urn:microsoft.com/office/officeart/2005/8/layout/vList4"/>
    <dgm:cxn modelId="{A4E340F3-432B-4FAF-AD5A-5A2B0C46ADCE}" srcId="{AB93D273-96BF-4517-BF67-974BE5A92B6C}" destId="{BA050FDB-ED23-42C0-9D50-0CA68715A2B9}" srcOrd="1" destOrd="0" parTransId="{4B988C45-4058-48BF-BE36-E0A151AD104F}" sibTransId="{964BD7A9-5E6B-4F27-A7A4-18A6B8317DF3}"/>
    <dgm:cxn modelId="{9AF7B77F-37C1-4C48-A4C7-AC31FAD710D1}" srcId="{AB93D273-96BF-4517-BF67-974BE5A92B6C}" destId="{9AEFAA58-15D5-421A-9634-A4ADD4406990}" srcOrd="4" destOrd="0" parTransId="{8B7C4262-BE32-4177-AE51-7581D32A75D1}" sibTransId="{6105399F-AA85-4103-B54E-E4ACF2F81C41}"/>
    <dgm:cxn modelId="{65A304DE-11DC-470A-BA58-6802019063EB}" type="presOf" srcId="{DDBB0824-41A5-4B7D-BCAF-300863FE525A}" destId="{D7F688EF-F50B-4225-B878-AAEECAA974AE}" srcOrd="1" destOrd="0" presId="urn:microsoft.com/office/officeart/2005/8/layout/vList4"/>
    <dgm:cxn modelId="{7451BDFA-86F9-44FA-9ABE-CE35A82CF640}" type="presOf" srcId="{A1C7803C-900C-4A37-A07E-63B53A56B01B}" destId="{7EF181C5-E8DE-4C6B-B37B-363B59509248}" srcOrd="1" destOrd="0" presId="urn:microsoft.com/office/officeart/2005/8/layout/vList4"/>
    <dgm:cxn modelId="{19CDD435-C354-48BC-BE55-C664CB6DC6FE}" type="presOf" srcId="{AB93D273-96BF-4517-BF67-974BE5A92B6C}" destId="{E910AEB7-6F1A-4901-9F79-B3FF4F8308A0}" srcOrd="0" destOrd="0" presId="urn:microsoft.com/office/officeart/2005/8/layout/vList4"/>
    <dgm:cxn modelId="{EEEE23E2-EDAF-4354-B3E3-82AAAAAE5865}" type="presOf" srcId="{9AEFAA58-15D5-421A-9634-A4ADD4406990}" destId="{C8AE476F-270B-4645-8A24-77F62CDD605E}" srcOrd="0" destOrd="0" presId="urn:microsoft.com/office/officeart/2005/8/layout/vList4"/>
    <dgm:cxn modelId="{813BFAF8-6708-479F-8422-9BB4FF9632EA}" type="presOf" srcId="{2FA1CCE2-DC6A-4B74-B079-6A03652C6A1F}" destId="{B945E8DD-54FA-4D31-BDF5-D60438EC9770}" srcOrd="0" destOrd="0" presId="urn:microsoft.com/office/officeart/2005/8/layout/vList4"/>
    <dgm:cxn modelId="{C85A77FF-43AF-4828-94C9-9E3C6AFA6C18}" type="presOf" srcId="{9AEFAA58-15D5-421A-9634-A4ADD4406990}" destId="{A23E2A05-F45D-4A7B-8945-6E937824C017}" srcOrd="1" destOrd="0" presId="urn:microsoft.com/office/officeart/2005/8/layout/vList4"/>
    <dgm:cxn modelId="{2F7F6E88-6CA3-416D-AE13-414F2BACCA6D}" type="presOf" srcId="{062479D0-2B54-452B-98B1-CF3FCCD4EB1D}" destId="{97F6D911-37DD-43DB-BF78-B03DB5A071B7}" srcOrd="0" destOrd="0" presId="urn:microsoft.com/office/officeart/2005/8/layout/vList4"/>
    <dgm:cxn modelId="{6E381645-62F2-419B-8C84-C42B16AD8E51}" type="presOf" srcId="{BA050FDB-ED23-42C0-9D50-0CA68715A2B9}" destId="{6CBC2C8D-D155-4861-8C2C-53A48A2E6D34}" srcOrd="1" destOrd="0" presId="urn:microsoft.com/office/officeart/2005/8/layout/vList4"/>
    <dgm:cxn modelId="{93973091-39DE-4B01-9D2F-BD5078508002}" type="presOf" srcId="{BA050FDB-ED23-42C0-9D50-0CA68715A2B9}" destId="{D69722DB-25A2-4FC0-9C43-22920C002347}" srcOrd="0" destOrd="0" presId="urn:microsoft.com/office/officeart/2005/8/layout/vList4"/>
    <dgm:cxn modelId="{24A42A84-BE52-49BF-A26F-2DF1EECBBD7E}" type="presOf" srcId="{DDBB0824-41A5-4B7D-BCAF-300863FE525A}" destId="{6DD76C54-0686-4D1B-BA7F-E64BAB1C7442}" srcOrd="0" destOrd="0" presId="urn:microsoft.com/office/officeart/2005/8/layout/vList4"/>
    <dgm:cxn modelId="{449B31E9-2805-4A1C-9FC6-28E42D6421A3}" type="presOf" srcId="{062479D0-2B54-452B-98B1-CF3FCCD4EB1D}" destId="{AB5ACB56-DB00-4172-97B7-67A2F87AF07C}" srcOrd="1" destOrd="0" presId="urn:microsoft.com/office/officeart/2005/8/layout/vList4"/>
    <dgm:cxn modelId="{A668E010-39DD-49C7-AFF6-D2F76F721AFD}" srcId="{AB93D273-96BF-4517-BF67-974BE5A92B6C}" destId="{2FA1CCE2-DC6A-4B74-B079-6A03652C6A1F}" srcOrd="0" destOrd="0" parTransId="{85C058D8-5EC6-4FB6-8B49-8A89C53DC6D9}" sibTransId="{8A8AE451-8399-4924-BA4B-D7CA034517B9}"/>
    <dgm:cxn modelId="{A791E4C7-9747-492F-A059-ECDB8BB3086B}" srcId="{AB93D273-96BF-4517-BF67-974BE5A92B6C}" destId="{062479D0-2B54-452B-98B1-CF3FCCD4EB1D}" srcOrd="2" destOrd="0" parTransId="{06730223-6065-43DC-8B51-8D1F08F0A1AA}" sibTransId="{6861A57F-3475-47C1-859C-00212302554E}"/>
    <dgm:cxn modelId="{1A2007F1-437C-4FCA-B8DF-7F9210BDDF07}" type="presOf" srcId="{A1C7803C-900C-4A37-A07E-63B53A56B01B}" destId="{9CF6B762-0154-41C5-9174-5A32DDD8D674}" srcOrd="0" destOrd="0" presId="urn:microsoft.com/office/officeart/2005/8/layout/vList4"/>
    <dgm:cxn modelId="{3A7B0A4A-8183-491D-B851-5190BF034544}" srcId="{AB93D273-96BF-4517-BF67-974BE5A92B6C}" destId="{A1C7803C-900C-4A37-A07E-63B53A56B01B}" srcOrd="3" destOrd="0" parTransId="{F9581A78-1DF1-4F9E-8ADE-5C3FA8F5F5ED}" sibTransId="{515D5419-4A5B-4636-A00D-F3D0E8727B80}"/>
    <dgm:cxn modelId="{ED85572C-2D4B-4A40-B7C1-D84C660D2C70}" type="presParOf" srcId="{E910AEB7-6F1A-4901-9F79-B3FF4F8308A0}" destId="{D4F5DFFD-2F88-4CB7-B004-1036D1A644E6}" srcOrd="0" destOrd="0" presId="urn:microsoft.com/office/officeart/2005/8/layout/vList4"/>
    <dgm:cxn modelId="{841B4845-7CA6-49A5-BEB3-B9C55B83AE1F}" type="presParOf" srcId="{D4F5DFFD-2F88-4CB7-B004-1036D1A644E6}" destId="{B945E8DD-54FA-4D31-BDF5-D60438EC9770}" srcOrd="0" destOrd="0" presId="urn:microsoft.com/office/officeart/2005/8/layout/vList4"/>
    <dgm:cxn modelId="{503081FD-C000-4A88-A1C2-002A4C64DB9F}" type="presParOf" srcId="{D4F5DFFD-2F88-4CB7-B004-1036D1A644E6}" destId="{52E89B18-5E6F-43AD-82D9-61831F91D6B2}" srcOrd="1" destOrd="0" presId="urn:microsoft.com/office/officeart/2005/8/layout/vList4"/>
    <dgm:cxn modelId="{25A985DB-9200-416E-9AE5-75639F3588D2}" type="presParOf" srcId="{D4F5DFFD-2F88-4CB7-B004-1036D1A644E6}" destId="{704F9CC0-5C54-4951-9164-8F3115C01D15}" srcOrd="2" destOrd="0" presId="urn:microsoft.com/office/officeart/2005/8/layout/vList4"/>
    <dgm:cxn modelId="{3D1D589E-7F3F-45B6-BFDE-257C10DB2488}" type="presParOf" srcId="{E910AEB7-6F1A-4901-9F79-B3FF4F8308A0}" destId="{C8CB79F3-11C3-4A4E-B3BA-3B3346CAFA3A}" srcOrd="1" destOrd="0" presId="urn:microsoft.com/office/officeart/2005/8/layout/vList4"/>
    <dgm:cxn modelId="{210C6E3A-6B2F-4CBE-98A5-1AEBE94A7BBE}" type="presParOf" srcId="{E910AEB7-6F1A-4901-9F79-B3FF4F8308A0}" destId="{471BE425-8BFF-4EA6-B9C3-A2E620471BB0}" srcOrd="2" destOrd="0" presId="urn:microsoft.com/office/officeart/2005/8/layout/vList4"/>
    <dgm:cxn modelId="{9E2654B3-D614-4E22-B3F7-1942F81027AE}" type="presParOf" srcId="{471BE425-8BFF-4EA6-B9C3-A2E620471BB0}" destId="{D69722DB-25A2-4FC0-9C43-22920C002347}" srcOrd="0" destOrd="0" presId="urn:microsoft.com/office/officeart/2005/8/layout/vList4"/>
    <dgm:cxn modelId="{B2691D20-D9DD-4107-9A51-1C5855FB59E9}" type="presParOf" srcId="{471BE425-8BFF-4EA6-B9C3-A2E620471BB0}" destId="{73A2B4BD-ACCB-44F9-A6CB-91F452A0052D}" srcOrd="1" destOrd="0" presId="urn:microsoft.com/office/officeart/2005/8/layout/vList4"/>
    <dgm:cxn modelId="{56C36634-0B38-43EE-9B60-A163E4C9026E}" type="presParOf" srcId="{471BE425-8BFF-4EA6-B9C3-A2E620471BB0}" destId="{6CBC2C8D-D155-4861-8C2C-53A48A2E6D34}" srcOrd="2" destOrd="0" presId="urn:microsoft.com/office/officeart/2005/8/layout/vList4"/>
    <dgm:cxn modelId="{E50F07F4-9CB8-4F5D-A42E-B65D3A404D02}" type="presParOf" srcId="{E910AEB7-6F1A-4901-9F79-B3FF4F8308A0}" destId="{CBA0932C-F08B-497F-BF0D-E7E2E6AB77EC}" srcOrd="3" destOrd="0" presId="urn:microsoft.com/office/officeart/2005/8/layout/vList4"/>
    <dgm:cxn modelId="{9C7E0703-3EF0-4C62-A885-D8B45F6BC9B6}" type="presParOf" srcId="{E910AEB7-6F1A-4901-9F79-B3FF4F8308A0}" destId="{2EDC487F-6370-418F-B31C-AA6E83E46760}" srcOrd="4" destOrd="0" presId="urn:microsoft.com/office/officeart/2005/8/layout/vList4"/>
    <dgm:cxn modelId="{06D3AD55-620F-4FB9-B48F-2CCE800DC5BD}" type="presParOf" srcId="{2EDC487F-6370-418F-B31C-AA6E83E46760}" destId="{97F6D911-37DD-43DB-BF78-B03DB5A071B7}" srcOrd="0" destOrd="0" presId="urn:microsoft.com/office/officeart/2005/8/layout/vList4"/>
    <dgm:cxn modelId="{E787BFD5-649E-461B-BF3E-771A59E2D516}" type="presParOf" srcId="{2EDC487F-6370-418F-B31C-AA6E83E46760}" destId="{3154BA45-2CAE-42F7-8752-D8A3578710F5}" srcOrd="1" destOrd="0" presId="urn:microsoft.com/office/officeart/2005/8/layout/vList4"/>
    <dgm:cxn modelId="{03337D39-6105-4C63-A062-68858D78A597}" type="presParOf" srcId="{2EDC487F-6370-418F-B31C-AA6E83E46760}" destId="{AB5ACB56-DB00-4172-97B7-67A2F87AF07C}" srcOrd="2" destOrd="0" presId="urn:microsoft.com/office/officeart/2005/8/layout/vList4"/>
    <dgm:cxn modelId="{EAB206C1-0F1E-4346-B255-8DDF6514DE33}" type="presParOf" srcId="{E910AEB7-6F1A-4901-9F79-B3FF4F8308A0}" destId="{EBF59DFF-3E67-4F42-8BFE-CD23F79AC964}" srcOrd="5" destOrd="0" presId="urn:microsoft.com/office/officeart/2005/8/layout/vList4"/>
    <dgm:cxn modelId="{FFB5563C-19E8-4797-A5E6-81D7A9E85748}" type="presParOf" srcId="{E910AEB7-6F1A-4901-9F79-B3FF4F8308A0}" destId="{378D6175-450C-490E-9F62-A433E98D713A}" srcOrd="6" destOrd="0" presId="urn:microsoft.com/office/officeart/2005/8/layout/vList4"/>
    <dgm:cxn modelId="{89B9F5B4-E886-4C24-8E43-455039ED385E}" type="presParOf" srcId="{378D6175-450C-490E-9F62-A433E98D713A}" destId="{9CF6B762-0154-41C5-9174-5A32DDD8D674}" srcOrd="0" destOrd="0" presId="urn:microsoft.com/office/officeart/2005/8/layout/vList4"/>
    <dgm:cxn modelId="{0F62C5C4-E8AE-43D1-A695-D63A2BF77D42}" type="presParOf" srcId="{378D6175-450C-490E-9F62-A433E98D713A}" destId="{1BAEF80B-CD0D-4D2F-8046-6F5EB57E9CA5}" srcOrd="1" destOrd="0" presId="urn:microsoft.com/office/officeart/2005/8/layout/vList4"/>
    <dgm:cxn modelId="{3333CC9A-4CC2-40C6-A407-344F4374DC09}" type="presParOf" srcId="{378D6175-450C-490E-9F62-A433E98D713A}" destId="{7EF181C5-E8DE-4C6B-B37B-363B59509248}" srcOrd="2" destOrd="0" presId="urn:microsoft.com/office/officeart/2005/8/layout/vList4"/>
    <dgm:cxn modelId="{EF11913E-4047-4726-AFB8-25641B060123}" type="presParOf" srcId="{E910AEB7-6F1A-4901-9F79-B3FF4F8308A0}" destId="{F86A5B31-A1DF-4B54-B868-58AA009440B5}" srcOrd="7" destOrd="0" presId="urn:microsoft.com/office/officeart/2005/8/layout/vList4"/>
    <dgm:cxn modelId="{95A96503-E261-454E-BB49-0A99CCF4AFB2}" type="presParOf" srcId="{E910AEB7-6F1A-4901-9F79-B3FF4F8308A0}" destId="{2F1ED423-2800-4216-98F1-0612B8435FC2}" srcOrd="8" destOrd="0" presId="urn:microsoft.com/office/officeart/2005/8/layout/vList4"/>
    <dgm:cxn modelId="{9BF2801F-D022-4BC8-9F85-463056CFF714}" type="presParOf" srcId="{2F1ED423-2800-4216-98F1-0612B8435FC2}" destId="{C8AE476F-270B-4645-8A24-77F62CDD605E}" srcOrd="0" destOrd="0" presId="urn:microsoft.com/office/officeart/2005/8/layout/vList4"/>
    <dgm:cxn modelId="{5C3DC351-010C-438D-8E98-2FB31AE24586}" type="presParOf" srcId="{2F1ED423-2800-4216-98F1-0612B8435FC2}" destId="{29F161F8-4B95-4922-A604-5F4A961B5E03}" srcOrd="1" destOrd="0" presId="urn:microsoft.com/office/officeart/2005/8/layout/vList4"/>
    <dgm:cxn modelId="{ED801ECF-98FD-4307-B2FE-5CFB02A4CCDB}" type="presParOf" srcId="{2F1ED423-2800-4216-98F1-0612B8435FC2}" destId="{A23E2A05-F45D-4A7B-8945-6E937824C017}" srcOrd="2" destOrd="0" presId="urn:microsoft.com/office/officeart/2005/8/layout/vList4"/>
    <dgm:cxn modelId="{8B741749-C547-4FE1-AEC4-89481E536F57}" type="presParOf" srcId="{E910AEB7-6F1A-4901-9F79-B3FF4F8308A0}" destId="{FB7E2469-F648-478B-89C7-BEB4A8B571BE}" srcOrd="9" destOrd="0" presId="urn:microsoft.com/office/officeart/2005/8/layout/vList4"/>
    <dgm:cxn modelId="{5AD4E542-BA87-4873-B55A-282C698B5037}" type="presParOf" srcId="{E910AEB7-6F1A-4901-9F79-B3FF4F8308A0}" destId="{B254E777-D736-4CC1-AFBC-03342E3084CF}" srcOrd="10" destOrd="0" presId="urn:microsoft.com/office/officeart/2005/8/layout/vList4"/>
    <dgm:cxn modelId="{8D9308E2-9139-46AF-A744-F9711169D7E8}" type="presParOf" srcId="{B254E777-D736-4CC1-AFBC-03342E3084CF}" destId="{6DD76C54-0686-4D1B-BA7F-E64BAB1C7442}" srcOrd="0" destOrd="0" presId="urn:microsoft.com/office/officeart/2005/8/layout/vList4"/>
    <dgm:cxn modelId="{7859E783-805D-41BF-89D7-AFB6C2AF75BE}" type="presParOf" srcId="{B254E777-D736-4CC1-AFBC-03342E3084CF}" destId="{151EE36D-0FAB-4F19-9BF7-7A50401FF937}" srcOrd="1" destOrd="0" presId="urn:microsoft.com/office/officeart/2005/8/layout/vList4"/>
    <dgm:cxn modelId="{C17A9D22-5728-406B-BEA9-72C257FD4406}" type="presParOf" srcId="{B254E777-D736-4CC1-AFBC-03342E3084CF}" destId="{D7F688EF-F50B-4225-B878-AAEECAA974AE}" srcOrd="2" destOrd="0" presId="urn:microsoft.com/office/officeart/2005/8/layout/vList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1D0AC7-4DFF-4CF9-89E8-14F994DA9F57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2C4C00A-4961-4772-9031-AB15C47A2C93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2400" b="1" dirty="0" smtClean="0">
              <a:ea typeface="Arial Unicode MS" pitchFamily="34" charset="-128"/>
              <a:cs typeface="Arial" charset="0"/>
            </a:rPr>
            <a:t>Недостаток знаний</a:t>
          </a:r>
          <a:endParaRPr lang="ru-RU" sz="2400" dirty="0"/>
        </a:p>
      </dgm:t>
    </dgm:pt>
    <dgm:pt modelId="{8DBD8D11-53DB-4DC5-90A3-ED7AAC713ADA}" type="parTrans" cxnId="{95931B7A-B0FE-4087-BB41-85ED9A1EA3F3}">
      <dgm:prSet/>
      <dgm:spPr/>
      <dgm:t>
        <a:bodyPr/>
        <a:lstStyle/>
        <a:p>
          <a:endParaRPr lang="ru-RU"/>
        </a:p>
      </dgm:t>
    </dgm:pt>
    <dgm:pt modelId="{FF516D1C-454B-4545-BBDC-B7A8DB16E625}" type="sibTrans" cxnId="{95931B7A-B0FE-4087-BB41-85ED9A1EA3F3}">
      <dgm:prSet/>
      <dgm:spPr/>
      <dgm:t>
        <a:bodyPr/>
        <a:lstStyle/>
        <a:p>
          <a:endParaRPr lang="ru-RU"/>
        </a:p>
      </dgm:t>
    </dgm:pt>
    <dgm:pt modelId="{72C75A32-1570-4A15-A73E-258E26681A57}">
      <dgm:prSet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2400" b="1" dirty="0" smtClean="0">
              <a:ea typeface="Arial Unicode MS" pitchFamily="34" charset="-128"/>
              <a:cs typeface="Arial" charset="0"/>
            </a:rPr>
            <a:t>Недостаток навыков</a:t>
          </a:r>
          <a:endParaRPr lang="ru-RU" sz="2400" dirty="0" smtClean="0">
            <a:ea typeface="Arial Unicode MS" pitchFamily="34" charset="-128"/>
            <a:cs typeface="Arial" charset="0"/>
          </a:endParaRPr>
        </a:p>
      </dgm:t>
    </dgm:pt>
    <dgm:pt modelId="{032A05E8-7A58-4958-8E6E-2A43C054A4FD}" type="parTrans" cxnId="{D028BAC8-25CC-4A70-94CF-287CE4A8F027}">
      <dgm:prSet/>
      <dgm:spPr/>
      <dgm:t>
        <a:bodyPr/>
        <a:lstStyle/>
        <a:p>
          <a:endParaRPr lang="ru-RU"/>
        </a:p>
      </dgm:t>
    </dgm:pt>
    <dgm:pt modelId="{8457C28A-D7B0-45F7-BF74-A26EB818DF59}" type="sibTrans" cxnId="{D028BAC8-25CC-4A70-94CF-287CE4A8F027}">
      <dgm:prSet/>
      <dgm:spPr/>
      <dgm:t>
        <a:bodyPr/>
        <a:lstStyle/>
        <a:p>
          <a:endParaRPr lang="ru-RU"/>
        </a:p>
      </dgm:t>
    </dgm:pt>
    <dgm:pt modelId="{B59551D7-04FD-4528-A486-5CD67F5B726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effectLst>
          <a:softEdge rad="12700"/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2000" dirty="0" smtClean="0">
              <a:solidFill>
                <a:srgbClr val="002060"/>
              </a:solidFill>
              <a:latin typeface="Georgia" pitchFamily="18" charset="0"/>
              <a:ea typeface="Arial Unicode MS" pitchFamily="34" charset="-128"/>
              <a:cs typeface="Arial" charset="0"/>
            </a:rPr>
            <a:t>включение новых дидактических единиц в программы дисциплин и МДК\ПМ</a:t>
          </a:r>
          <a:endParaRPr lang="ru-RU" sz="2000" dirty="0">
            <a:solidFill>
              <a:srgbClr val="002060"/>
            </a:solidFill>
            <a:latin typeface="Georgia" pitchFamily="18" charset="0"/>
          </a:endParaRPr>
        </a:p>
      </dgm:t>
    </dgm:pt>
    <dgm:pt modelId="{92C60B63-7A96-4127-B716-55341B33B901}" type="parTrans" cxnId="{1266DE65-FE18-4BE9-8E36-1C4BFE9784E8}">
      <dgm:prSet/>
      <dgm:spPr/>
      <dgm:t>
        <a:bodyPr/>
        <a:lstStyle/>
        <a:p>
          <a:endParaRPr lang="ru-RU"/>
        </a:p>
      </dgm:t>
    </dgm:pt>
    <dgm:pt modelId="{08F63B38-0EC9-4C8D-9147-0DA8AE0C7439}" type="sibTrans" cxnId="{1266DE65-FE18-4BE9-8E36-1C4BFE9784E8}">
      <dgm:prSet/>
      <dgm:spPr/>
      <dgm:t>
        <a:bodyPr/>
        <a:lstStyle/>
        <a:p>
          <a:endParaRPr lang="ru-RU"/>
        </a:p>
      </dgm:t>
    </dgm:pt>
    <dgm:pt modelId="{DAEBC263-E871-432C-B648-978EC36E71F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2000" dirty="0" smtClean="0">
              <a:solidFill>
                <a:srgbClr val="002060"/>
              </a:solidFill>
              <a:latin typeface="Georgia" pitchFamily="18" charset="0"/>
              <a:ea typeface="Arial Unicode MS" pitchFamily="34" charset="-128"/>
              <a:cs typeface="Arial" charset="0"/>
            </a:rPr>
            <a:t>усиление практической составляющей программ</a:t>
          </a:r>
        </a:p>
      </dgm:t>
    </dgm:pt>
    <dgm:pt modelId="{2E6FA7ED-9DDE-4C5A-8E66-4A5BEA3B6D95}" type="parTrans" cxnId="{7DAC852B-D7A3-4F5A-91CC-6E7F8E2AB856}">
      <dgm:prSet/>
      <dgm:spPr/>
      <dgm:t>
        <a:bodyPr/>
        <a:lstStyle/>
        <a:p>
          <a:endParaRPr lang="ru-RU"/>
        </a:p>
      </dgm:t>
    </dgm:pt>
    <dgm:pt modelId="{55666BBC-2698-4D40-864B-59C3450A77C2}" type="sibTrans" cxnId="{7DAC852B-D7A3-4F5A-91CC-6E7F8E2AB856}">
      <dgm:prSet/>
      <dgm:spPr/>
      <dgm:t>
        <a:bodyPr/>
        <a:lstStyle/>
        <a:p>
          <a:endParaRPr lang="ru-RU"/>
        </a:p>
      </dgm:t>
    </dgm:pt>
    <dgm:pt modelId="{037C7720-0A7E-4E1E-B135-C4885F69D96F}" type="pres">
      <dgm:prSet presAssocID="{C21D0AC7-4DFF-4CF9-89E8-14F994DA9F5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6DE98A-DA67-493B-A5B7-39F7247431B3}" type="pres">
      <dgm:prSet presAssocID="{92C4C00A-4961-4772-9031-AB15C47A2C93}" presName="linNode" presStyleCnt="0"/>
      <dgm:spPr/>
    </dgm:pt>
    <dgm:pt modelId="{42D339B5-6F09-4E9A-9132-360096683CB6}" type="pres">
      <dgm:prSet presAssocID="{92C4C00A-4961-4772-9031-AB15C47A2C93}" presName="parentText" presStyleLbl="node1" presStyleIdx="0" presStyleCnt="2" custScaleY="781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3755E9-0053-46D5-B06B-782943DF9408}" type="pres">
      <dgm:prSet presAssocID="{92C4C00A-4961-4772-9031-AB15C47A2C93}" presName="descendantText" presStyleLbl="alignAccFollowNode1" presStyleIdx="0" presStyleCnt="2" custScaleX="94034" custScaleY="72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CB86C6-21C6-4026-A378-CFE9F0DC44B4}" type="pres">
      <dgm:prSet presAssocID="{FF516D1C-454B-4545-BBDC-B7A8DB16E625}" presName="sp" presStyleCnt="0"/>
      <dgm:spPr/>
    </dgm:pt>
    <dgm:pt modelId="{D4DFF8D7-5251-4B78-B51D-391D3B9DE2A1}" type="pres">
      <dgm:prSet presAssocID="{72C75A32-1570-4A15-A73E-258E26681A57}" presName="linNode" presStyleCnt="0"/>
      <dgm:spPr/>
    </dgm:pt>
    <dgm:pt modelId="{61F186EC-293D-4E7C-893E-6A0309990A4E}" type="pres">
      <dgm:prSet presAssocID="{72C75A32-1570-4A15-A73E-258E26681A57}" presName="parentText" presStyleLbl="node1" presStyleIdx="1" presStyleCnt="2" custScaleY="781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C13BFD-E9D5-4136-BA9E-84F5A076C95D}" type="pres">
      <dgm:prSet presAssocID="{72C75A32-1570-4A15-A73E-258E26681A57}" presName="descendantText" presStyleLbl="alignAccFollowNode1" presStyleIdx="1" presStyleCnt="2" custScaleX="96747" custScaleY="72495" custLinFactNeighborX="-2103" custLinFactNeighborY="-44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A62471-706B-48D9-802A-505A35EFE3E9}" type="presOf" srcId="{72C75A32-1570-4A15-A73E-258E26681A57}" destId="{61F186EC-293D-4E7C-893E-6A0309990A4E}" srcOrd="0" destOrd="0" presId="urn:microsoft.com/office/officeart/2005/8/layout/vList5"/>
    <dgm:cxn modelId="{95931B7A-B0FE-4087-BB41-85ED9A1EA3F3}" srcId="{C21D0AC7-4DFF-4CF9-89E8-14F994DA9F57}" destId="{92C4C00A-4961-4772-9031-AB15C47A2C93}" srcOrd="0" destOrd="0" parTransId="{8DBD8D11-53DB-4DC5-90A3-ED7AAC713ADA}" sibTransId="{FF516D1C-454B-4545-BBDC-B7A8DB16E625}"/>
    <dgm:cxn modelId="{7DAC852B-D7A3-4F5A-91CC-6E7F8E2AB856}" srcId="{72C75A32-1570-4A15-A73E-258E26681A57}" destId="{DAEBC263-E871-432C-B648-978EC36E71F2}" srcOrd="0" destOrd="0" parTransId="{2E6FA7ED-9DDE-4C5A-8E66-4A5BEA3B6D95}" sibTransId="{55666BBC-2698-4D40-864B-59C3450A77C2}"/>
    <dgm:cxn modelId="{25D4D576-6EC5-4426-9E76-BE2FC3C4A59E}" type="presOf" srcId="{B59551D7-04FD-4528-A486-5CD67F5B7266}" destId="{083755E9-0053-46D5-B06B-782943DF9408}" srcOrd="0" destOrd="0" presId="urn:microsoft.com/office/officeart/2005/8/layout/vList5"/>
    <dgm:cxn modelId="{1266DE65-FE18-4BE9-8E36-1C4BFE9784E8}" srcId="{92C4C00A-4961-4772-9031-AB15C47A2C93}" destId="{B59551D7-04FD-4528-A486-5CD67F5B7266}" srcOrd="0" destOrd="0" parTransId="{92C60B63-7A96-4127-B716-55341B33B901}" sibTransId="{08F63B38-0EC9-4C8D-9147-0DA8AE0C7439}"/>
    <dgm:cxn modelId="{90D503DF-9478-4DE8-997E-830A459EF8C3}" type="presOf" srcId="{92C4C00A-4961-4772-9031-AB15C47A2C93}" destId="{42D339B5-6F09-4E9A-9132-360096683CB6}" srcOrd="0" destOrd="0" presId="urn:microsoft.com/office/officeart/2005/8/layout/vList5"/>
    <dgm:cxn modelId="{256677F4-7C8E-4D75-B9DA-7435CAC5F8E4}" type="presOf" srcId="{C21D0AC7-4DFF-4CF9-89E8-14F994DA9F57}" destId="{037C7720-0A7E-4E1E-B135-C4885F69D96F}" srcOrd="0" destOrd="0" presId="urn:microsoft.com/office/officeart/2005/8/layout/vList5"/>
    <dgm:cxn modelId="{D028BAC8-25CC-4A70-94CF-287CE4A8F027}" srcId="{C21D0AC7-4DFF-4CF9-89E8-14F994DA9F57}" destId="{72C75A32-1570-4A15-A73E-258E26681A57}" srcOrd="1" destOrd="0" parTransId="{032A05E8-7A58-4958-8E6E-2A43C054A4FD}" sibTransId="{8457C28A-D7B0-45F7-BF74-A26EB818DF59}"/>
    <dgm:cxn modelId="{943382A5-7F37-4C88-97C7-C00402C8DC24}" type="presOf" srcId="{DAEBC263-E871-432C-B648-978EC36E71F2}" destId="{09C13BFD-E9D5-4136-BA9E-84F5A076C95D}" srcOrd="0" destOrd="0" presId="urn:microsoft.com/office/officeart/2005/8/layout/vList5"/>
    <dgm:cxn modelId="{0723787D-C8A5-443A-B84F-ADEF51901DE8}" type="presParOf" srcId="{037C7720-0A7E-4E1E-B135-C4885F69D96F}" destId="{5C6DE98A-DA67-493B-A5B7-39F7247431B3}" srcOrd="0" destOrd="0" presId="urn:microsoft.com/office/officeart/2005/8/layout/vList5"/>
    <dgm:cxn modelId="{65D72A50-93B3-4750-A327-8C021CC1258C}" type="presParOf" srcId="{5C6DE98A-DA67-493B-A5B7-39F7247431B3}" destId="{42D339B5-6F09-4E9A-9132-360096683CB6}" srcOrd="0" destOrd="0" presId="urn:microsoft.com/office/officeart/2005/8/layout/vList5"/>
    <dgm:cxn modelId="{9813B6D8-9B5C-44D2-9AD3-A55A6DC714EE}" type="presParOf" srcId="{5C6DE98A-DA67-493B-A5B7-39F7247431B3}" destId="{083755E9-0053-46D5-B06B-782943DF9408}" srcOrd="1" destOrd="0" presId="urn:microsoft.com/office/officeart/2005/8/layout/vList5"/>
    <dgm:cxn modelId="{DAB6B49D-9597-44FE-AD1F-AC31B7E49F23}" type="presParOf" srcId="{037C7720-0A7E-4E1E-B135-C4885F69D96F}" destId="{7CCB86C6-21C6-4026-A378-CFE9F0DC44B4}" srcOrd="1" destOrd="0" presId="urn:microsoft.com/office/officeart/2005/8/layout/vList5"/>
    <dgm:cxn modelId="{8CC4B2F6-7C7F-4690-AB85-78DE4FD91BF0}" type="presParOf" srcId="{037C7720-0A7E-4E1E-B135-C4885F69D96F}" destId="{D4DFF8D7-5251-4B78-B51D-391D3B9DE2A1}" srcOrd="2" destOrd="0" presId="urn:microsoft.com/office/officeart/2005/8/layout/vList5"/>
    <dgm:cxn modelId="{3DA0AC69-5A0A-484D-BEC5-2C38229F6F1E}" type="presParOf" srcId="{D4DFF8D7-5251-4B78-B51D-391D3B9DE2A1}" destId="{61F186EC-293D-4E7C-893E-6A0309990A4E}" srcOrd="0" destOrd="0" presId="urn:microsoft.com/office/officeart/2005/8/layout/vList5"/>
    <dgm:cxn modelId="{1552F7F0-5AC6-43FA-A4E1-A37F933F3E64}" type="presParOf" srcId="{D4DFF8D7-5251-4B78-B51D-391D3B9DE2A1}" destId="{09C13BFD-E9D5-4136-BA9E-84F5A076C95D}" srcOrd="1" destOrd="0" presId="urn:microsoft.com/office/officeart/2005/8/layout/vList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141CD4-01C4-43AD-9EC0-EA25322ABEA9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EE51DA6-520E-433A-80A3-86CCD154E222}">
      <dgm:prSet phldrT="[Текст]" custT="1"/>
      <dgm:spPr/>
      <dgm:t>
        <a:bodyPr/>
        <a:lstStyle/>
        <a:p>
          <a:r>
            <a:rPr lang="ru-RU" sz="1800" b="1" dirty="0" smtClean="0">
              <a:latin typeface="Georgia" pitchFamily="18" charset="0"/>
              <a:cs typeface="Arial" charset="0"/>
            </a:rPr>
            <a:t>Запрос</a:t>
          </a:r>
          <a:endParaRPr lang="ru-RU" sz="1800" dirty="0">
            <a:latin typeface="Georgia" pitchFamily="18" charset="0"/>
          </a:endParaRPr>
        </a:p>
      </dgm:t>
    </dgm:pt>
    <dgm:pt modelId="{6B57AFC1-4C1B-49F4-8FBD-408A32F60E5D}" type="parTrans" cxnId="{8ADEF455-2576-41E4-8CBD-EC83F3757555}">
      <dgm:prSet/>
      <dgm:spPr/>
      <dgm:t>
        <a:bodyPr/>
        <a:lstStyle/>
        <a:p>
          <a:endParaRPr lang="ru-RU"/>
        </a:p>
      </dgm:t>
    </dgm:pt>
    <dgm:pt modelId="{B79A544C-AB8B-48D9-A8C3-6B01A3F91900}" type="sibTrans" cxnId="{8ADEF455-2576-41E4-8CBD-EC83F3757555}">
      <dgm:prSet/>
      <dgm:spPr/>
      <dgm:t>
        <a:bodyPr/>
        <a:lstStyle/>
        <a:p>
          <a:endParaRPr lang="ru-RU"/>
        </a:p>
      </dgm:t>
    </dgm:pt>
    <dgm:pt modelId="{E2A5F1F4-2613-4F16-8378-CEFAD0EC91AA}">
      <dgm:prSet custT="1"/>
      <dgm:spPr/>
      <dgm:t>
        <a:bodyPr/>
        <a:lstStyle/>
        <a:p>
          <a:r>
            <a:rPr lang="ru-RU" sz="1500" b="1" dirty="0" smtClean="0">
              <a:latin typeface="Georgia" pitchFamily="18" charset="0"/>
              <a:cs typeface="Arial" charset="0"/>
            </a:rPr>
            <a:t>Корректировка</a:t>
          </a:r>
        </a:p>
      </dgm:t>
    </dgm:pt>
    <dgm:pt modelId="{8138534E-4B39-4455-9A1E-F053C84DF38B}" type="parTrans" cxnId="{3364CB7E-80AD-41AF-8240-6493345B74FE}">
      <dgm:prSet/>
      <dgm:spPr/>
      <dgm:t>
        <a:bodyPr/>
        <a:lstStyle/>
        <a:p>
          <a:endParaRPr lang="ru-RU"/>
        </a:p>
      </dgm:t>
    </dgm:pt>
    <dgm:pt modelId="{0151C405-8AFF-40DE-A2B2-A3D6ADD8758C}" type="sibTrans" cxnId="{3364CB7E-80AD-41AF-8240-6493345B74FE}">
      <dgm:prSet/>
      <dgm:spPr/>
      <dgm:t>
        <a:bodyPr/>
        <a:lstStyle/>
        <a:p>
          <a:endParaRPr lang="ru-RU"/>
        </a:p>
      </dgm:t>
    </dgm:pt>
    <dgm:pt modelId="{EAAFD48C-0D0B-486D-AE99-B7EA43902E07}">
      <dgm:prSet custT="1"/>
      <dgm:spPr/>
      <dgm:t>
        <a:bodyPr/>
        <a:lstStyle/>
        <a:p>
          <a:r>
            <a:rPr lang="ru-RU" sz="1500" b="1" dirty="0" smtClean="0">
              <a:latin typeface="Georgia" pitchFamily="18" charset="0"/>
              <a:cs typeface="Arial" charset="0"/>
            </a:rPr>
            <a:t>Финансирование</a:t>
          </a:r>
        </a:p>
      </dgm:t>
    </dgm:pt>
    <dgm:pt modelId="{9D198BAB-49C5-40E6-9F4D-B2E72009AE50}" type="parTrans" cxnId="{77EAF4CB-869A-477D-8B76-B21524499544}">
      <dgm:prSet/>
      <dgm:spPr/>
      <dgm:t>
        <a:bodyPr/>
        <a:lstStyle/>
        <a:p>
          <a:endParaRPr lang="ru-RU"/>
        </a:p>
      </dgm:t>
    </dgm:pt>
    <dgm:pt modelId="{CAE90A58-1A43-4E6F-B639-9A92C4A5EF71}" type="sibTrans" cxnId="{77EAF4CB-869A-477D-8B76-B21524499544}">
      <dgm:prSet/>
      <dgm:spPr/>
      <dgm:t>
        <a:bodyPr/>
        <a:lstStyle/>
        <a:p>
          <a:endParaRPr lang="ru-RU"/>
        </a:p>
      </dgm:t>
    </dgm:pt>
    <dgm:pt modelId="{8A8A0499-59A2-4997-B6C3-6536BC37203E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cs typeface="Arial" charset="0"/>
            </a:rPr>
            <a:t>Внесение изменений и дополнений в ОПОП из вариативной части часов </a:t>
          </a:r>
          <a:r>
            <a:rPr lang="ru-RU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cs typeface="Arial" charset="0"/>
            </a:rPr>
            <a:t>(аналогично – при решении вопросов с работодателями)</a:t>
          </a:r>
          <a:endParaRPr lang="ru-RU" b="1" dirty="0" smtClean="0">
            <a:solidFill>
              <a:schemeClr val="tx2">
                <a:lumMod val="50000"/>
              </a:schemeClr>
            </a:solidFill>
            <a:latin typeface="Georgia" pitchFamily="18" charset="0"/>
            <a:cs typeface="Arial" charset="0"/>
          </a:endParaRPr>
        </a:p>
      </dgm:t>
    </dgm:pt>
    <dgm:pt modelId="{58ED19D6-1AEE-49E0-AA19-E582BEF5E624}" type="parTrans" cxnId="{D459B044-5118-48E8-B7D2-21D2ECEB5C74}">
      <dgm:prSet/>
      <dgm:spPr/>
      <dgm:t>
        <a:bodyPr/>
        <a:lstStyle/>
        <a:p>
          <a:endParaRPr lang="ru-RU"/>
        </a:p>
      </dgm:t>
    </dgm:pt>
    <dgm:pt modelId="{3769FC51-B9A0-410C-8AF2-BBD475C82706}" type="sibTrans" cxnId="{D459B044-5118-48E8-B7D2-21D2ECEB5C74}">
      <dgm:prSet/>
      <dgm:spPr/>
      <dgm:t>
        <a:bodyPr/>
        <a:lstStyle/>
        <a:p>
          <a:endParaRPr lang="ru-RU"/>
        </a:p>
      </dgm:t>
    </dgm:pt>
    <dgm:pt modelId="{53032489-0459-4F86-8EB9-50075252D772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cs typeface="Arial" charset="0"/>
            </a:rPr>
            <a:t>Одновременно решение вопросов финансирования – федеральное / региональное финансирование,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cs typeface="Arial" charset="0"/>
            </a:rPr>
            <a:t>софинансирование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cs typeface="Arial" charset="0"/>
            </a:rPr>
            <a:t> </a:t>
          </a:r>
          <a:r>
            <a:rPr lang="ru-RU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cs typeface="Arial" charset="0"/>
            </a:rPr>
            <a:t>(аналогично – при решении вопросов с работодателями)</a:t>
          </a:r>
          <a:endParaRPr lang="ru-RU" b="1" dirty="0" smtClean="0">
            <a:solidFill>
              <a:schemeClr val="tx2">
                <a:lumMod val="50000"/>
              </a:schemeClr>
            </a:solidFill>
            <a:latin typeface="Georgia" pitchFamily="18" charset="0"/>
            <a:cs typeface="Arial" charset="0"/>
          </a:endParaRPr>
        </a:p>
      </dgm:t>
    </dgm:pt>
    <dgm:pt modelId="{F15193C7-FFD7-42C6-A415-C5AF5DC7E3FB}" type="parTrans" cxnId="{0FBD6979-C148-4884-ADE9-69E53444F51A}">
      <dgm:prSet/>
      <dgm:spPr/>
      <dgm:t>
        <a:bodyPr/>
        <a:lstStyle/>
        <a:p>
          <a:endParaRPr lang="ru-RU"/>
        </a:p>
      </dgm:t>
    </dgm:pt>
    <dgm:pt modelId="{7AEB04DF-B5EB-40F4-9ECA-B4025D485489}" type="sibTrans" cxnId="{0FBD6979-C148-4884-ADE9-69E53444F51A}">
      <dgm:prSet/>
      <dgm:spPr/>
      <dgm:t>
        <a:bodyPr/>
        <a:lstStyle/>
        <a:p>
          <a:endParaRPr lang="ru-RU"/>
        </a:p>
      </dgm:t>
    </dgm:pt>
    <dgm:pt modelId="{14DA6A1E-D295-411C-8C45-34C5F29732DB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6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cs typeface="Arial" charset="0"/>
            </a:rPr>
            <a:t>Запрос в региональных структурах о необходимости и возможности участия ОО в международном движении </a:t>
          </a:r>
          <a:r>
            <a:rPr lang="ru-RU" sz="1600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cs typeface="Arial" charset="0"/>
            </a:rPr>
            <a:t>WorldSkills</a:t>
          </a:r>
          <a:endParaRPr lang="ru-RU" sz="1600" dirty="0">
            <a:solidFill>
              <a:schemeClr val="tx2">
                <a:lumMod val="50000"/>
              </a:schemeClr>
            </a:solidFill>
            <a:latin typeface="Georgia" pitchFamily="18" charset="0"/>
          </a:endParaRPr>
        </a:p>
      </dgm:t>
    </dgm:pt>
    <dgm:pt modelId="{4F3B1951-66A0-424D-B94E-718092F6B6C1}" type="sibTrans" cxnId="{8A52E240-3FCF-44FA-BB1F-6B5D8A0563B1}">
      <dgm:prSet/>
      <dgm:spPr/>
      <dgm:t>
        <a:bodyPr/>
        <a:lstStyle/>
        <a:p>
          <a:endParaRPr lang="ru-RU"/>
        </a:p>
      </dgm:t>
    </dgm:pt>
    <dgm:pt modelId="{7CE49C40-DDF9-4A97-9D73-B99970ACB8FB}" type="parTrans" cxnId="{8A52E240-3FCF-44FA-BB1F-6B5D8A0563B1}">
      <dgm:prSet/>
      <dgm:spPr/>
      <dgm:t>
        <a:bodyPr/>
        <a:lstStyle/>
        <a:p>
          <a:endParaRPr lang="ru-RU"/>
        </a:p>
      </dgm:t>
    </dgm:pt>
    <dgm:pt modelId="{1987307E-D568-4B81-8BF9-CBD081FF83AE}" type="pres">
      <dgm:prSet presAssocID="{08141CD4-01C4-43AD-9EC0-EA25322ABEA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F02965-86A9-4355-870A-BDAC0F5BF97D}" type="pres">
      <dgm:prSet presAssocID="{9EE51DA6-520E-433A-80A3-86CCD154E222}" presName="linNode" presStyleCnt="0"/>
      <dgm:spPr/>
    </dgm:pt>
    <dgm:pt modelId="{022CCB91-CE42-47FE-AD0E-E6FFAEEDF3EB}" type="pres">
      <dgm:prSet presAssocID="{9EE51DA6-520E-433A-80A3-86CCD154E222}" presName="parentText" presStyleLbl="node1" presStyleIdx="0" presStyleCnt="3" custScaleX="73253" custScaleY="835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26FD9E-A07E-4274-ADA2-04DA719164EA}" type="pres">
      <dgm:prSet presAssocID="{9EE51DA6-520E-433A-80A3-86CCD154E222}" presName="descendantText" presStyleLbl="alignAccFollowNode1" presStyleIdx="0" presStyleCnt="3" custScaleX="110551" custScaleY="97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D80ABB-2859-40BD-B6BB-9918BEABB2A3}" type="pres">
      <dgm:prSet presAssocID="{B79A544C-AB8B-48D9-A8C3-6B01A3F91900}" presName="sp" presStyleCnt="0"/>
      <dgm:spPr/>
    </dgm:pt>
    <dgm:pt modelId="{9FA51388-6725-4632-A879-620BBC520AD3}" type="pres">
      <dgm:prSet presAssocID="{E2A5F1F4-2613-4F16-8378-CEFAD0EC91AA}" presName="linNode" presStyleCnt="0"/>
      <dgm:spPr/>
    </dgm:pt>
    <dgm:pt modelId="{3536BEE3-06C7-4A30-84E5-7A6BBBCC9A0F}" type="pres">
      <dgm:prSet presAssocID="{E2A5F1F4-2613-4F16-8378-CEFAD0EC91AA}" presName="parentText" presStyleLbl="node1" presStyleIdx="1" presStyleCnt="3" custScaleX="73253" custScaleY="835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5BF57-ABBC-4AC7-8654-D8365EBEB607}" type="pres">
      <dgm:prSet presAssocID="{E2A5F1F4-2613-4F16-8378-CEFAD0EC91AA}" presName="descendantText" presStyleLbl="alignAccFollowNode1" presStyleIdx="1" presStyleCnt="3" custScaleX="110551" custScaleY="946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C3E10E-8BDF-43D0-B2C0-0691AC659759}" type="pres">
      <dgm:prSet presAssocID="{0151C405-8AFF-40DE-A2B2-A3D6ADD8758C}" presName="sp" presStyleCnt="0"/>
      <dgm:spPr/>
    </dgm:pt>
    <dgm:pt modelId="{EFD939BE-7E82-425E-B3E5-645BF12CF964}" type="pres">
      <dgm:prSet presAssocID="{EAAFD48C-0D0B-486D-AE99-B7EA43902E07}" presName="linNode" presStyleCnt="0"/>
      <dgm:spPr/>
    </dgm:pt>
    <dgm:pt modelId="{87F2EF03-9396-43B0-91F2-E6E119CB5018}" type="pres">
      <dgm:prSet presAssocID="{EAAFD48C-0D0B-486D-AE99-B7EA43902E07}" presName="parentText" presStyleLbl="node1" presStyleIdx="2" presStyleCnt="3" custScaleX="74717" custScaleY="835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4082CB-4B84-4990-9F52-0A8AF282A909}" type="pres">
      <dgm:prSet presAssocID="{EAAFD48C-0D0B-486D-AE99-B7EA43902E07}" presName="descendantText" presStyleLbl="alignAccFollowNode1" presStyleIdx="2" presStyleCnt="3" custScaleX="109728" custScaleY="1017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1A6F13-8326-49DD-8032-9E942103607B}" type="presOf" srcId="{8A8A0499-59A2-4997-B6C3-6536BC37203E}" destId="{B355BF57-ABBC-4AC7-8654-D8365EBEB607}" srcOrd="0" destOrd="0" presId="urn:microsoft.com/office/officeart/2005/8/layout/vList5"/>
    <dgm:cxn modelId="{AB9E49D3-5BB4-4DFC-8290-12F2B4D313B5}" type="presOf" srcId="{E2A5F1F4-2613-4F16-8378-CEFAD0EC91AA}" destId="{3536BEE3-06C7-4A30-84E5-7A6BBBCC9A0F}" srcOrd="0" destOrd="0" presId="urn:microsoft.com/office/officeart/2005/8/layout/vList5"/>
    <dgm:cxn modelId="{4261F137-1246-4282-90DD-222EB0849BA4}" type="presOf" srcId="{EAAFD48C-0D0B-486D-AE99-B7EA43902E07}" destId="{87F2EF03-9396-43B0-91F2-E6E119CB5018}" srcOrd="0" destOrd="0" presId="urn:microsoft.com/office/officeart/2005/8/layout/vList5"/>
    <dgm:cxn modelId="{E8756E9D-79A4-47E8-B320-3AE4A469F4E0}" type="presOf" srcId="{08141CD4-01C4-43AD-9EC0-EA25322ABEA9}" destId="{1987307E-D568-4B81-8BF9-CBD081FF83AE}" srcOrd="0" destOrd="0" presId="urn:microsoft.com/office/officeart/2005/8/layout/vList5"/>
    <dgm:cxn modelId="{8A52E240-3FCF-44FA-BB1F-6B5D8A0563B1}" srcId="{9EE51DA6-520E-433A-80A3-86CCD154E222}" destId="{14DA6A1E-D295-411C-8C45-34C5F29732DB}" srcOrd="0" destOrd="0" parTransId="{7CE49C40-DDF9-4A97-9D73-B99970ACB8FB}" sibTransId="{4F3B1951-66A0-424D-B94E-718092F6B6C1}"/>
    <dgm:cxn modelId="{8ADEF455-2576-41E4-8CBD-EC83F3757555}" srcId="{08141CD4-01C4-43AD-9EC0-EA25322ABEA9}" destId="{9EE51DA6-520E-433A-80A3-86CCD154E222}" srcOrd="0" destOrd="0" parTransId="{6B57AFC1-4C1B-49F4-8FBD-408A32F60E5D}" sibTransId="{B79A544C-AB8B-48D9-A8C3-6B01A3F91900}"/>
    <dgm:cxn modelId="{C94E81E9-30C1-44B4-B895-5FE2F00A6B76}" type="presOf" srcId="{53032489-0459-4F86-8EB9-50075252D772}" destId="{EA4082CB-4B84-4990-9F52-0A8AF282A909}" srcOrd="0" destOrd="0" presId="urn:microsoft.com/office/officeart/2005/8/layout/vList5"/>
    <dgm:cxn modelId="{F98ACF49-0E0A-4664-813A-A5A41FDD9240}" type="presOf" srcId="{14DA6A1E-D295-411C-8C45-34C5F29732DB}" destId="{0726FD9E-A07E-4274-ADA2-04DA719164EA}" srcOrd="0" destOrd="0" presId="urn:microsoft.com/office/officeart/2005/8/layout/vList5"/>
    <dgm:cxn modelId="{0FBD6979-C148-4884-ADE9-69E53444F51A}" srcId="{EAAFD48C-0D0B-486D-AE99-B7EA43902E07}" destId="{53032489-0459-4F86-8EB9-50075252D772}" srcOrd="0" destOrd="0" parTransId="{F15193C7-FFD7-42C6-A415-C5AF5DC7E3FB}" sibTransId="{7AEB04DF-B5EB-40F4-9ECA-B4025D485489}"/>
    <dgm:cxn modelId="{D459B044-5118-48E8-B7D2-21D2ECEB5C74}" srcId="{E2A5F1F4-2613-4F16-8378-CEFAD0EC91AA}" destId="{8A8A0499-59A2-4997-B6C3-6536BC37203E}" srcOrd="0" destOrd="0" parTransId="{58ED19D6-1AEE-49E0-AA19-E582BEF5E624}" sibTransId="{3769FC51-B9A0-410C-8AF2-BBD475C82706}"/>
    <dgm:cxn modelId="{FD5CB3AC-F226-484B-B559-206C8FBBF126}" type="presOf" srcId="{9EE51DA6-520E-433A-80A3-86CCD154E222}" destId="{022CCB91-CE42-47FE-AD0E-E6FFAEEDF3EB}" srcOrd="0" destOrd="0" presId="urn:microsoft.com/office/officeart/2005/8/layout/vList5"/>
    <dgm:cxn modelId="{77EAF4CB-869A-477D-8B76-B21524499544}" srcId="{08141CD4-01C4-43AD-9EC0-EA25322ABEA9}" destId="{EAAFD48C-0D0B-486D-AE99-B7EA43902E07}" srcOrd="2" destOrd="0" parTransId="{9D198BAB-49C5-40E6-9F4D-B2E72009AE50}" sibTransId="{CAE90A58-1A43-4E6F-B639-9A92C4A5EF71}"/>
    <dgm:cxn modelId="{3364CB7E-80AD-41AF-8240-6493345B74FE}" srcId="{08141CD4-01C4-43AD-9EC0-EA25322ABEA9}" destId="{E2A5F1F4-2613-4F16-8378-CEFAD0EC91AA}" srcOrd="1" destOrd="0" parTransId="{8138534E-4B39-4455-9A1E-F053C84DF38B}" sibTransId="{0151C405-8AFF-40DE-A2B2-A3D6ADD8758C}"/>
    <dgm:cxn modelId="{768F2656-140D-46BE-9448-4D5E795584A9}" type="presParOf" srcId="{1987307E-D568-4B81-8BF9-CBD081FF83AE}" destId="{A6F02965-86A9-4355-870A-BDAC0F5BF97D}" srcOrd="0" destOrd="0" presId="urn:microsoft.com/office/officeart/2005/8/layout/vList5"/>
    <dgm:cxn modelId="{730B51AD-8CD0-4BD2-B8A6-DF0DF76CBCFB}" type="presParOf" srcId="{A6F02965-86A9-4355-870A-BDAC0F5BF97D}" destId="{022CCB91-CE42-47FE-AD0E-E6FFAEEDF3EB}" srcOrd="0" destOrd="0" presId="urn:microsoft.com/office/officeart/2005/8/layout/vList5"/>
    <dgm:cxn modelId="{02402311-41F2-4345-A070-1684FEF8670E}" type="presParOf" srcId="{A6F02965-86A9-4355-870A-BDAC0F5BF97D}" destId="{0726FD9E-A07E-4274-ADA2-04DA719164EA}" srcOrd="1" destOrd="0" presId="urn:microsoft.com/office/officeart/2005/8/layout/vList5"/>
    <dgm:cxn modelId="{43FA298F-7262-457E-B470-95D85566FB6E}" type="presParOf" srcId="{1987307E-D568-4B81-8BF9-CBD081FF83AE}" destId="{C8D80ABB-2859-40BD-B6BB-9918BEABB2A3}" srcOrd="1" destOrd="0" presId="urn:microsoft.com/office/officeart/2005/8/layout/vList5"/>
    <dgm:cxn modelId="{30BE6AC8-AF36-4B2E-82DA-68ABDBC9907E}" type="presParOf" srcId="{1987307E-D568-4B81-8BF9-CBD081FF83AE}" destId="{9FA51388-6725-4632-A879-620BBC520AD3}" srcOrd="2" destOrd="0" presId="urn:microsoft.com/office/officeart/2005/8/layout/vList5"/>
    <dgm:cxn modelId="{7FFEFBFF-BB0D-485C-A5B6-8A4B094984A6}" type="presParOf" srcId="{9FA51388-6725-4632-A879-620BBC520AD3}" destId="{3536BEE3-06C7-4A30-84E5-7A6BBBCC9A0F}" srcOrd="0" destOrd="0" presId="urn:microsoft.com/office/officeart/2005/8/layout/vList5"/>
    <dgm:cxn modelId="{6549A637-978F-45CF-8814-57B636F2F3E3}" type="presParOf" srcId="{9FA51388-6725-4632-A879-620BBC520AD3}" destId="{B355BF57-ABBC-4AC7-8654-D8365EBEB607}" srcOrd="1" destOrd="0" presId="urn:microsoft.com/office/officeart/2005/8/layout/vList5"/>
    <dgm:cxn modelId="{A2B2A644-406E-4C1D-AE02-E1F5F2FA8F33}" type="presParOf" srcId="{1987307E-D568-4B81-8BF9-CBD081FF83AE}" destId="{DFC3E10E-8BDF-43D0-B2C0-0691AC659759}" srcOrd="3" destOrd="0" presId="urn:microsoft.com/office/officeart/2005/8/layout/vList5"/>
    <dgm:cxn modelId="{4336BB73-73A2-4739-B201-A50E95DA348E}" type="presParOf" srcId="{1987307E-D568-4B81-8BF9-CBD081FF83AE}" destId="{EFD939BE-7E82-425E-B3E5-645BF12CF964}" srcOrd="4" destOrd="0" presId="urn:microsoft.com/office/officeart/2005/8/layout/vList5"/>
    <dgm:cxn modelId="{12D1188D-E249-4BEC-9F2C-6E73AB503323}" type="presParOf" srcId="{EFD939BE-7E82-425E-B3E5-645BF12CF964}" destId="{87F2EF03-9396-43B0-91F2-E6E119CB5018}" srcOrd="0" destOrd="0" presId="urn:microsoft.com/office/officeart/2005/8/layout/vList5"/>
    <dgm:cxn modelId="{AEE8FBC1-B19D-4F6B-B9C9-8D3859384127}" type="presParOf" srcId="{EFD939BE-7E82-425E-B3E5-645BF12CF964}" destId="{EA4082CB-4B84-4990-9F52-0A8AF282A909}" srcOrd="1" destOrd="0" presId="urn:microsoft.com/office/officeart/2005/8/layout/vList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97EB36-89FF-496D-8004-7B4B945C9121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83E88019-CC38-435C-AC8F-BB02735C9D9D}">
      <dgm:prSet phldrT="[Текст]" custT="1"/>
      <dgm:spPr/>
      <dgm:t>
        <a:bodyPr/>
        <a:lstStyle/>
        <a:p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Анализ</a:t>
          </a:r>
          <a:endParaRPr lang="ru-RU" sz="1800" dirty="0">
            <a:latin typeface="Georgia" pitchFamily="18" charset="0"/>
          </a:endParaRPr>
        </a:p>
      </dgm:t>
    </dgm:pt>
    <dgm:pt modelId="{4062290A-4C68-4308-B7BE-B3E92ECC7C2A}" type="parTrans" cxnId="{806AB192-B9C5-416D-AAF0-603EBC0C1E14}">
      <dgm:prSet/>
      <dgm:spPr/>
      <dgm:t>
        <a:bodyPr/>
        <a:lstStyle/>
        <a:p>
          <a:endParaRPr lang="ru-RU"/>
        </a:p>
      </dgm:t>
    </dgm:pt>
    <dgm:pt modelId="{203321BB-C209-42B1-8C6A-5AB3BB0C03EE}" type="sibTrans" cxnId="{806AB192-B9C5-416D-AAF0-603EBC0C1E14}">
      <dgm:prSet/>
      <dgm:spPr/>
      <dgm:t>
        <a:bodyPr/>
        <a:lstStyle/>
        <a:p>
          <a:endParaRPr lang="ru-RU"/>
        </a:p>
      </dgm:t>
    </dgm:pt>
    <dgm:pt modelId="{C9428555-3BB8-4FD1-8085-1AFD3CE961E0}">
      <dgm:prSet custT="1"/>
      <dgm:spPr/>
      <dgm:t>
        <a:bodyPr/>
        <a:lstStyle/>
        <a:p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Распределение часов</a:t>
          </a:r>
        </a:p>
      </dgm:t>
    </dgm:pt>
    <dgm:pt modelId="{13BB0F42-A342-4A7E-8E85-7466BF8D7D85}" type="parTrans" cxnId="{6169B898-BBC6-4537-AC47-BE8E2792EEE6}">
      <dgm:prSet/>
      <dgm:spPr/>
      <dgm:t>
        <a:bodyPr/>
        <a:lstStyle/>
        <a:p>
          <a:endParaRPr lang="ru-RU"/>
        </a:p>
      </dgm:t>
    </dgm:pt>
    <dgm:pt modelId="{E784B185-D9DC-4978-831A-4F1E47CCAC3D}" type="sibTrans" cxnId="{6169B898-BBC6-4537-AC47-BE8E2792EEE6}">
      <dgm:prSet/>
      <dgm:spPr/>
      <dgm:t>
        <a:bodyPr/>
        <a:lstStyle/>
        <a:p>
          <a:endParaRPr lang="ru-RU"/>
        </a:p>
      </dgm:t>
    </dgm:pt>
    <dgm:pt modelId="{6FAAFFD2-C1B7-45D5-9646-C338DCB1A039}">
      <dgm:prSet/>
      <dgm:spPr/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Введение новых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дисциплин\МДК\ПМ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 </a:t>
          </a:r>
        </a:p>
      </dgm:t>
    </dgm:pt>
    <dgm:pt modelId="{BF6708B6-DC1F-40BD-98E8-327C226D31DA}" type="parTrans" cxnId="{342EA0EB-1385-4BEF-AB16-342281BE38F0}">
      <dgm:prSet/>
      <dgm:spPr/>
      <dgm:t>
        <a:bodyPr/>
        <a:lstStyle/>
        <a:p>
          <a:endParaRPr lang="ru-RU"/>
        </a:p>
      </dgm:t>
    </dgm:pt>
    <dgm:pt modelId="{427D496A-817C-4FF0-934B-344BEBDAEDF5}" type="sibTrans" cxnId="{342EA0EB-1385-4BEF-AB16-342281BE38F0}">
      <dgm:prSet/>
      <dgm:spPr/>
      <dgm:t>
        <a:bodyPr/>
        <a:lstStyle/>
        <a:p>
          <a:endParaRPr lang="ru-RU"/>
        </a:p>
      </dgm:t>
    </dgm:pt>
    <dgm:pt modelId="{8CB5A20C-6C14-4837-AE45-753ED2999376}">
      <dgm:prSet custT="1"/>
      <dgm:spPr/>
      <dgm:t>
        <a:bodyPr/>
        <a:lstStyle/>
        <a:p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Методическое обеспечение</a:t>
          </a:r>
        </a:p>
      </dgm:t>
    </dgm:pt>
    <dgm:pt modelId="{FCD76C86-C9D3-4039-997E-7D8595B7EDA3}" type="parTrans" cxnId="{5617B7F9-FC07-46CE-B095-256BB84F27CE}">
      <dgm:prSet/>
      <dgm:spPr/>
      <dgm:t>
        <a:bodyPr/>
        <a:lstStyle/>
        <a:p>
          <a:endParaRPr lang="ru-RU"/>
        </a:p>
      </dgm:t>
    </dgm:pt>
    <dgm:pt modelId="{3E186320-9AE7-4DD8-B314-43D0C80EAE8E}" type="sibTrans" cxnId="{5617B7F9-FC07-46CE-B095-256BB84F27CE}">
      <dgm:prSet/>
      <dgm:spPr/>
      <dgm:t>
        <a:bodyPr/>
        <a:lstStyle/>
        <a:p>
          <a:endParaRPr lang="ru-RU"/>
        </a:p>
      </dgm:t>
    </dgm:pt>
    <dgm:pt modelId="{915B5DF0-67D7-4E34-A8FE-1AE563C3B80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Окончательный анализ ФГОС на соответствие  требованиям </a:t>
          </a:r>
          <a:r>
            <a:rPr lang="ru-RU" sz="1800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WorldSkills</a:t>
          </a:r>
          <a:r>
            <a:rPr lang="ru-RU" sz="18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 </a:t>
          </a:r>
          <a:endParaRPr lang="ru-RU" sz="1800" b="1" dirty="0">
            <a:solidFill>
              <a:schemeClr val="tx2">
                <a:lumMod val="50000"/>
              </a:schemeClr>
            </a:solidFill>
            <a:latin typeface="Georgia" pitchFamily="18" charset="0"/>
          </a:endParaRPr>
        </a:p>
      </dgm:t>
    </dgm:pt>
    <dgm:pt modelId="{E7DED686-1599-4F68-8434-FC7D887B235B}" type="parTrans" cxnId="{7180A6C6-B304-4DEB-9531-A188B095D89A}">
      <dgm:prSet/>
      <dgm:spPr/>
      <dgm:t>
        <a:bodyPr/>
        <a:lstStyle/>
        <a:p>
          <a:endParaRPr lang="ru-RU"/>
        </a:p>
      </dgm:t>
    </dgm:pt>
    <dgm:pt modelId="{2C129213-2D40-4FC9-B116-B6DE9694BBC4}" type="sibTrans" cxnId="{7180A6C6-B304-4DEB-9531-A188B095D89A}">
      <dgm:prSet/>
      <dgm:spPr/>
      <dgm:t>
        <a:bodyPr/>
        <a:lstStyle/>
        <a:p>
          <a:endParaRPr lang="ru-RU"/>
        </a:p>
      </dgm:t>
    </dgm:pt>
    <dgm:pt modelId="{A6CEF31A-6605-4296-8521-E80CAD096F68}">
      <dgm:prSet/>
      <dgm:spPr/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Увеличение объёма часов на существующие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дисциплины\МДК\ПМ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 </a:t>
          </a:r>
        </a:p>
      </dgm:t>
    </dgm:pt>
    <dgm:pt modelId="{C0665B13-92CD-4CE4-BA2F-1F93C7F52B41}" type="parTrans" cxnId="{F0C5E6E5-D7D9-4EB6-9309-6DF4A5E198BF}">
      <dgm:prSet/>
      <dgm:spPr/>
      <dgm:t>
        <a:bodyPr/>
        <a:lstStyle/>
        <a:p>
          <a:endParaRPr lang="ru-RU"/>
        </a:p>
      </dgm:t>
    </dgm:pt>
    <dgm:pt modelId="{FBFA5AB2-2891-4DF5-A520-F595DB5EF164}" type="sibTrans" cxnId="{F0C5E6E5-D7D9-4EB6-9309-6DF4A5E198BF}">
      <dgm:prSet/>
      <dgm:spPr/>
      <dgm:t>
        <a:bodyPr/>
        <a:lstStyle/>
        <a:p>
          <a:endParaRPr lang="ru-RU"/>
        </a:p>
      </dgm:t>
    </dgm:pt>
    <dgm:pt modelId="{D6A3CC6B-22A6-4723-8400-2827E3CB9D99}">
      <dgm:prSet/>
      <dgm:spPr/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Оформление необходимой документации (протоколы и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пр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)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и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 отражение в пояснениях к рабочему учебному плану</a:t>
          </a:r>
        </a:p>
      </dgm:t>
    </dgm:pt>
    <dgm:pt modelId="{D60CAF1F-8570-4535-B1D7-5E25BB237CF4}" type="parTrans" cxnId="{32215D60-00C9-453B-93CC-A75F41808582}">
      <dgm:prSet/>
      <dgm:spPr/>
      <dgm:t>
        <a:bodyPr/>
        <a:lstStyle/>
        <a:p>
          <a:endParaRPr lang="ru-RU"/>
        </a:p>
      </dgm:t>
    </dgm:pt>
    <dgm:pt modelId="{26786591-E991-4514-9F34-500ABE39F435}" type="sibTrans" cxnId="{32215D60-00C9-453B-93CC-A75F41808582}">
      <dgm:prSet/>
      <dgm:spPr/>
      <dgm:t>
        <a:bodyPr/>
        <a:lstStyle/>
        <a:p>
          <a:endParaRPr lang="ru-RU"/>
        </a:p>
      </dgm:t>
    </dgm:pt>
    <dgm:pt modelId="{79FF303D-5ACB-4DE9-8F46-64411CDF2C01}" type="pres">
      <dgm:prSet presAssocID="{2597EB36-89FF-496D-8004-7B4B945C91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2EA7A2-9EE3-462D-BDC0-84A026445A18}" type="pres">
      <dgm:prSet presAssocID="{83E88019-CC38-435C-AC8F-BB02735C9D9D}" presName="linNode" presStyleCnt="0"/>
      <dgm:spPr/>
    </dgm:pt>
    <dgm:pt modelId="{8573EDB6-8DA1-4562-BC9D-D71A04F7E05F}" type="pres">
      <dgm:prSet presAssocID="{83E88019-CC38-435C-AC8F-BB02735C9D9D}" presName="parentText" presStyleLbl="node1" presStyleIdx="0" presStyleCnt="3" custScaleX="80180" custLinFactNeighborX="-3598" custLinFactNeighborY="6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5BE3A2-398A-45DA-AECC-D9EE9E7D56C4}" type="pres">
      <dgm:prSet presAssocID="{83E88019-CC38-435C-AC8F-BB02735C9D9D}" presName="descendantText" presStyleLbl="alignAccFollowNode1" presStyleIdx="0" presStyleCnt="3" custScaleY="112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D17FDE-94C6-47FC-B412-A397D803B913}" type="pres">
      <dgm:prSet presAssocID="{203321BB-C209-42B1-8C6A-5AB3BB0C03EE}" presName="sp" presStyleCnt="0"/>
      <dgm:spPr/>
    </dgm:pt>
    <dgm:pt modelId="{783576D0-CA39-47A8-AA16-8B2885BFF7E6}" type="pres">
      <dgm:prSet presAssocID="{C9428555-3BB8-4FD1-8085-1AFD3CE961E0}" presName="linNode" presStyleCnt="0"/>
      <dgm:spPr/>
    </dgm:pt>
    <dgm:pt modelId="{202557F2-C059-40D1-80BF-CB4CE43FB827}" type="pres">
      <dgm:prSet presAssocID="{C9428555-3BB8-4FD1-8085-1AFD3CE961E0}" presName="parentText" presStyleLbl="node1" presStyleIdx="1" presStyleCnt="3" custScaleX="80180" custLinFactNeighborX="-42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69E960-F770-44E8-A9BD-E60CE1FC8DFE}" type="pres">
      <dgm:prSet presAssocID="{C9428555-3BB8-4FD1-8085-1AFD3CE961E0}" presName="descendantText" presStyleLbl="alignAccFollowNode1" presStyleIdx="1" presStyleCnt="3" custScaleY="112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DBEEB4-C7D7-4974-88DC-19B559CC5DB5}" type="pres">
      <dgm:prSet presAssocID="{E784B185-D9DC-4978-831A-4F1E47CCAC3D}" presName="sp" presStyleCnt="0"/>
      <dgm:spPr/>
    </dgm:pt>
    <dgm:pt modelId="{349A38AD-8796-4AA6-83BA-69D59424A9DC}" type="pres">
      <dgm:prSet presAssocID="{8CB5A20C-6C14-4837-AE45-753ED2999376}" presName="linNode" presStyleCnt="0"/>
      <dgm:spPr/>
    </dgm:pt>
    <dgm:pt modelId="{DEBF4E60-7A46-4B11-8CD0-D5292263C1E5}" type="pres">
      <dgm:prSet presAssocID="{8CB5A20C-6C14-4837-AE45-753ED2999376}" presName="parentText" presStyleLbl="node1" presStyleIdx="2" presStyleCnt="3" custScaleX="80180" custLinFactNeighborX="-42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8C620-0CD7-467F-B96B-D22B2A9EF3D0}" type="pres">
      <dgm:prSet presAssocID="{8CB5A20C-6C14-4837-AE45-753ED2999376}" presName="descendantText" presStyleLbl="alignAccFollowNode1" presStyleIdx="2" presStyleCnt="3" custScaleY="112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80A6C6-B304-4DEB-9531-A188B095D89A}" srcId="{83E88019-CC38-435C-AC8F-BB02735C9D9D}" destId="{915B5DF0-67D7-4E34-A8FE-1AE563C3B806}" srcOrd="0" destOrd="0" parTransId="{E7DED686-1599-4F68-8434-FC7D887B235B}" sibTransId="{2C129213-2D40-4FC9-B116-B6DE9694BBC4}"/>
    <dgm:cxn modelId="{419F6FE7-3B17-4287-ADBE-C5076BD79989}" type="presOf" srcId="{D6A3CC6B-22A6-4723-8400-2827E3CB9D99}" destId="{C648C620-0CD7-467F-B96B-D22B2A9EF3D0}" srcOrd="0" destOrd="0" presId="urn:microsoft.com/office/officeart/2005/8/layout/vList5"/>
    <dgm:cxn modelId="{49655318-C7F0-4358-B053-FDEFDABE81DC}" type="presOf" srcId="{6FAAFFD2-C1B7-45D5-9646-C338DCB1A039}" destId="{1D69E960-F770-44E8-A9BD-E60CE1FC8DFE}" srcOrd="0" destOrd="1" presId="urn:microsoft.com/office/officeart/2005/8/layout/vList5"/>
    <dgm:cxn modelId="{342EA0EB-1385-4BEF-AB16-342281BE38F0}" srcId="{C9428555-3BB8-4FD1-8085-1AFD3CE961E0}" destId="{6FAAFFD2-C1B7-45D5-9646-C338DCB1A039}" srcOrd="1" destOrd="0" parTransId="{BF6708B6-DC1F-40BD-98E8-327C226D31DA}" sibTransId="{427D496A-817C-4FF0-934B-344BEBDAEDF5}"/>
    <dgm:cxn modelId="{806AB192-B9C5-416D-AAF0-603EBC0C1E14}" srcId="{2597EB36-89FF-496D-8004-7B4B945C9121}" destId="{83E88019-CC38-435C-AC8F-BB02735C9D9D}" srcOrd="0" destOrd="0" parTransId="{4062290A-4C68-4308-B7BE-B3E92ECC7C2A}" sibTransId="{203321BB-C209-42B1-8C6A-5AB3BB0C03EE}"/>
    <dgm:cxn modelId="{153DE73A-1F24-4EB1-964D-576F3ED8F140}" type="presOf" srcId="{2597EB36-89FF-496D-8004-7B4B945C9121}" destId="{79FF303D-5ACB-4DE9-8F46-64411CDF2C01}" srcOrd="0" destOrd="0" presId="urn:microsoft.com/office/officeart/2005/8/layout/vList5"/>
    <dgm:cxn modelId="{56806CD4-807E-45F4-8438-75A44DE2C474}" type="presOf" srcId="{C9428555-3BB8-4FD1-8085-1AFD3CE961E0}" destId="{202557F2-C059-40D1-80BF-CB4CE43FB827}" srcOrd="0" destOrd="0" presId="urn:microsoft.com/office/officeart/2005/8/layout/vList5"/>
    <dgm:cxn modelId="{9FB20033-C3B8-4D42-A554-015AC21E2C58}" type="presOf" srcId="{A6CEF31A-6605-4296-8521-E80CAD096F68}" destId="{1D69E960-F770-44E8-A9BD-E60CE1FC8DFE}" srcOrd="0" destOrd="0" presId="urn:microsoft.com/office/officeart/2005/8/layout/vList5"/>
    <dgm:cxn modelId="{6169B898-BBC6-4537-AC47-BE8E2792EEE6}" srcId="{2597EB36-89FF-496D-8004-7B4B945C9121}" destId="{C9428555-3BB8-4FD1-8085-1AFD3CE961E0}" srcOrd="1" destOrd="0" parTransId="{13BB0F42-A342-4A7E-8E85-7466BF8D7D85}" sibTransId="{E784B185-D9DC-4978-831A-4F1E47CCAC3D}"/>
    <dgm:cxn modelId="{DEFAF602-B9BB-40FC-896A-014082CD0C9F}" type="presOf" srcId="{915B5DF0-67D7-4E34-A8FE-1AE563C3B806}" destId="{635BE3A2-398A-45DA-AECC-D9EE9E7D56C4}" srcOrd="0" destOrd="0" presId="urn:microsoft.com/office/officeart/2005/8/layout/vList5"/>
    <dgm:cxn modelId="{5617B7F9-FC07-46CE-B095-256BB84F27CE}" srcId="{2597EB36-89FF-496D-8004-7B4B945C9121}" destId="{8CB5A20C-6C14-4837-AE45-753ED2999376}" srcOrd="2" destOrd="0" parTransId="{FCD76C86-C9D3-4039-997E-7D8595B7EDA3}" sibTransId="{3E186320-9AE7-4DD8-B314-43D0C80EAE8E}"/>
    <dgm:cxn modelId="{B16F7420-6FDC-4D57-8DFC-DC62D193088C}" type="presOf" srcId="{83E88019-CC38-435C-AC8F-BB02735C9D9D}" destId="{8573EDB6-8DA1-4562-BC9D-D71A04F7E05F}" srcOrd="0" destOrd="0" presId="urn:microsoft.com/office/officeart/2005/8/layout/vList5"/>
    <dgm:cxn modelId="{F0C5E6E5-D7D9-4EB6-9309-6DF4A5E198BF}" srcId="{C9428555-3BB8-4FD1-8085-1AFD3CE961E0}" destId="{A6CEF31A-6605-4296-8521-E80CAD096F68}" srcOrd="0" destOrd="0" parTransId="{C0665B13-92CD-4CE4-BA2F-1F93C7F52B41}" sibTransId="{FBFA5AB2-2891-4DF5-A520-F595DB5EF164}"/>
    <dgm:cxn modelId="{32215D60-00C9-453B-93CC-A75F41808582}" srcId="{8CB5A20C-6C14-4837-AE45-753ED2999376}" destId="{D6A3CC6B-22A6-4723-8400-2827E3CB9D99}" srcOrd="0" destOrd="0" parTransId="{D60CAF1F-8570-4535-B1D7-5E25BB237CF4}" sibTransId="{26786591-E991-4514-9F34-500ABE39F435}"/>
    <dgm:cxn modelId="{AAEBEA2C-90A4-44F6-AF39-66222A68DB05}" type="presOf" srcId="{8CB5A20C-6C14-4837-AE45-753ED2999376}" destId="{DEBF4E60-7A46-4B11-8CD0-D5292263C1E5}" srcOrd="0" destOrd="0" presId="urn:microsoft.com/office/officeart/2005/8/layout/vList5"/>
    <dgm:cxn modelId="{761DA839-A23B-4041-81F4-D0E85421F765}" type="presParOf" srcId="{79FF303D-5ACB-4DE9-8F46-64411CDF2C01}" destId="{2D2EA7A2-9EE3-462D-BDC0-84A026445A18}" srcOrd="0" destOrd="0" presId="urn:microsoft.com/office/officeart/2005/8/layout/vList5"/>
    <dgm:cxn modelId="{DD2F29D1-0BB9-4241-B290-0D5C0F873ED2}" type="presParOf" srcId="{2D2EA7A2-9EE3-462D-BDC0-84A026445A18}" destId="{8573EDB6-8DA1-4562-BC9D-D71A04F7E05F}" srcOrd="0" destOrd="0" presId="urn:microsoft.com/office/officeart/2005/8/layout/vList5"/>
    <dgm:cxn modelId="{681863E5-3171-4D33-9912-C5153A0536F7}" type="presParOf" srcId="{2D2EA7A2-9EE3-462D-BDC0-84A026445A18}" destId="{635BE3A2-398A-45DA-AECC-D9EE9E7D56C4}" srcOrd="1" destOrd="0" presId="urn:microsoft.com/office/officeart/2005/8/layout/vList5"/>
    <dgm:cxn modelId="{59B3DE18-4CB5-4EC8-90F1-34BABE3852F0}" type="presParOf" srcId="{79FF303D-5ACB-4DE9-8F46-64411CDF2C01}" destId="{DFD17FDE-94C6-47FC-B412-A397D803B913}" srcOrd="1" destOrd="0" presId="urn:microsoft.com/office/officeart/2005/8/layout/vList5"/>
    <dgm:cxn modelId="{2D456785-5AFF-45BD-9DC5-E979B3A3845E}" type="presParOf" srcId="{79FF303D-5ACB-4DE9-8F46-64411CDF2C01}" destId="{783576D0-CA39-47A8-AA16-8B2885BFF7E6}" srcOrd="2" destOrd="0" presId="urn:microsoft.com/office/officeart/2005/8/layout/vList5"/>
    <dgm:cxn modelId="{640BA04A-0271-411C-A07C-AC52A1273B39}" type="presParOf" srcId="{783576D0-CA39-47A8-AA16-8B2885BFF7E6}" destId="{202557F2-C059-40D1-80BF-CB4CE43FB827}" srcOrd="0" destOrd="0" presId="urn:microsoft.com/office/officeart/2005/8/layout/vList5"/>
    <dgm:cxn modelId="{4715D3B9-902D-4E70-B66C-005ABA0C70BE}" type="presParOf" srcId="{783576D0-CA39-47A8-AA16-8B2885BFF7E6}" destId="{1D69E960-F770-44E8-A9BD-E60CE1FC8DFE}" srcOrd="1" destOrd="0" presId="urn:microsoft.com/office/officeart/2005/8/layout/vList5"/>
    <dgm:cxn modelId="{900D6776-3374-4FBD-95A5-A359A26F9215}" type="presParOf" srcId="{79FF303D-5ACB-4DE9-8F46-64411CDF2C01}" destId="{BCDBEEB4-C7D7-4974-88DC-19B559CC5DB5}" srcOrd="3" destOrd="0" presId="urn:microsoft.com/office/officeart/2005/8/layout/vList5"/>
    <dgm:cxn modelId="{6667ACDB-CD4E-461B-B87C-0D2154B4428B}" type="presParOf" srcId="{79FF303D-5ACB-4DE9-8F46-64411CDF2C01}" destId="{349A38AD-8796-4AA6-83BA-69D59424A9DC}" srcOrd="4" destOrd="0" presId="urn:microsoft.com/office/officeart/2005/8/layout/vList5"/>
    <dgm:cxn modelId="{B381F5CF-3930-4A1D-8A79-C8967A0CCDF9}" type="presParOf" srcId="{349A38AD-8796-4AA6-83BA-69D59424A9DC}" destId="{DEBF4E60-7A46-4B11-8CD0-D5292263C1E5}" srcOrd="0" destOrd="0" presId="urn:microsoft.com/office/officeart/2005/8/layout/vList5"/>
    <dgm:cxn modelId="{AC1B2A78-A534-4B41-9C99-9EC1F734698B}" type="presParOf" srcId="{349A38AD-8796-4AA6-83BA-69D59424A9DC}" destId="{C648C620-0CD7-467F-B96B-D22B2A9EF3D0}" srcOrd="1" destOrd="0" presId="urn:microsoft.com/office/officeart/2005/8/layout/vList5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97EB36-89FF-496D-8004-7B4B945C9121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83E88019-CC38-435C-AC8F-BB02735C9D9D}">
      <dgm:prSet phldrT="[Текст]" custT="1"/>
      <dgm:spPr/>
      <dgm:t>
        <a:bodyPr/>
        <a:lstStyle/>
        <a:p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Анализ</a:t>
          </a:r>
          <a:endParaRPr lang="ru-RU" sz="1800" dirty="0">
            <a:latin typeface="Georgia" pitchFamily="18" charset="0"/>
          </a:endParaRPr>
        </a:p>
      </dgm:t>
    </dgm:pt>
    <dgm:pt modelId="{4062290A-4C68-4308-B7BE-B3E92ECC7C2A}" type="parTrans" cxnId="{806AB192-B9C5-416D-AAF0-603EBC0C1E14}">
      <dgm:prSet/>
      <dgm:spPr/>
      <dgm:t>
        <a:bodyPr/>
        <a:lstStyle/>
        <a:p>
          <a:endParaRPr lang="ru-RU"/>
        </a:p>
      </dgm:t>
    </dgm:pt>
    <dgm:pt modelId="{203321BB-C209-42B1-8C6A-5AB3BB0C03EE}" type="sibTrans" cxnId="{806AB192-B9C5-416D-AAF0-603EBC0C1E14}">
      <dgm:prSet/>
      <dgm:spPr/>
      <dgm:t>
        <a:bodyPr/>
        <a:lstStyle/>
        <a:p>
          <a:endParaRPr lang="ru-RU"/>
        </a:p>
      </dgm:t>
    </dgm:pt>
    <dgm:pt modelId="{C9428555-3BB8-4FD1-8085-1AFD3CE961E0}">
      <dgm:prSet custT="1"/>
      <dgm:spPr/>
      <dgm:t>
        <a:bodyPr/>
        <a:lstStyle/>
        <a:p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Распределение часов</a:t>
          </a:r>
        </a:p>
      </dgm:t>
    </dgm:pt>
    <dgm:pt modelId="{13BB0F42-A342-4A7E-8E85-7466BF8D7D85}" type="parTrans" cxnId="{6169B898-BBC6-4537-AC47-BE8E2792EEE6}">
      <dgm:prSet/>
      <dgm:spPr/>
      <dgm:t>
        <a:bodyPr/>
        <a:lstStyle/>
        <a:p>
          <a:endParaRPr lang="ru-RU"/>
        </a:p>
      </dgm:t>
    </dgm:pt>
    <dgm:pt modelId="{E784B185-D9DC-4978-831A-4F1E47CCAC3D}" type="sibTrans" cxnId="{6169B898-BBC6-4537-AC47-BE8E2792EEE6}">
      <dgm:prSet/>
      <dgm:spPr/>
      <dgm:t>
        <a:bodyPr/>
        <a:lstStyle/>
        <a:p>
          <a:endParaRPr lang="ru-RU"/>
        </a:p>
      </dgm:t>
    </dgm:pt>
    <dgm:pt modelId="{6FAAFFD2-C1B7-45D5-9646-C338DCB1A039}">
      <dgm:prSet/>
      <dgm:spPr/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Введение новых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дисциплин\МДК\ПМ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 </a:t>
          </a:r>
        </a:p>
      </dgm:t>
    </dgm:pt>
    <dgm:pt modelId="{BF6708B6-DC1F-40BD-98E8-327C226D31DA}" type="parTrans" cxnId="{342EA0EB-1385-4BEF-AB16-342281BE38F0}">
      <dgm:prSet/>
      <dgm:spPr/>
      <dgm:t>
        <a:bodyPr/>
        <a:lstStyle/>
        <a:p>
          <a:endParaRPr lang="ru-RU"/>
        </a:p>
      </dgm:t>
    </dgm:pt>
    <dgm:pt modelId="{427D496A-817C-4FF0-934B-344BEBDAEDF5}" type="sibTrans" cxnId="{342EA0EB-1385-4BEF-AB16-342281BE38F0}">
      <dgm:prSet/>
      <dgm:spPr/>
      <dgm:t>
        <a:bodyPr/>
        <a:lstStyle/>
        <a:p>
          <a:endParaRPr lang="ru-RU"/>
        </a:p>
      </dgm:t>
    </dgm:pt>
    <dgm:pt modelId="{8CB5A20C-6C14-4837-AE45-753ED2999376}">
      <dgm:prSet custT="1"/>
      <dgm:spPr/>
      <dgm:t>
        <a:bodyPr/>
        <a:lstStyle/>
        <a:p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Методическое обеспечение</a:t>
          </a:r>
        </a:p>
      </dgm:t>
    </dgm:pt>
    <dgm:pt modelId="{FCD76C86-C9D3-4039-997E-7D8595B7EDA3}" type="parTrans" cxnId="{5617B7F9-FC07-46CE-B095-256BB84F27CE}">
      <dgm:prSet/>
      <dgm:spPr/>
      <dgm:t>
        <a:bodyPr/>
        <a:lstStyle/>
        <a:p>
          <a:endParaRPr lang="ru-RU"/>
        </a:p>
      </dgm:t>
    </dgm:pt>
    <dgm:pt modelId="{3E186320-9AE7-4DD8-B314-43D0C80EAE8E}" type="sibTrans" cxnId="{5617B7F9-FC07-46CE-B095-256BB84F27CE}">
      <dgm:prSet/>
      <dgm:spPr/>
      <dgm:t>
        <a:bodyPr/>
        <a:lstStyle/>
        <a:p>
          <a:endParaRPr lang="ru-RU"/>
        </a:p>
      </dgm:t>
    </dgm:pt>
    <dgm:pt modelId="{915B5DF0-67D7-4E34-A8FE-1AE563C3B80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Окончательный анализ ФГОС на соответствие  требованиям </a:t>
          </a:r>
          <a:r>
            <a:rPr lang="ru-RU" sz="1800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WorldSkills</a:t>
          </a:r>
          <a:r>
            <a:rPr lang="ru-RU" sz="18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 </a:t>
          </a:r>
          <a:endParaRPr lang="ru-RU" sz="1800" b="1" dirty="0">
            <a:solidFill>
              <a:schemeClr val="tx2">
                <a:lumMod val="50000"/>
              </a:schemeClr>
            </a:solidFill>
            <a:latin typeface="Georgia" pitchFamily="18" charset="0"/>
          </a:endParaRPr>
        </a:p>
      </dgm:t>
    </dgm:pt>
    <dgm:pt modelId="{E7DED686-1599-4F68-8434-FC7D887B235B}" type="parTrans" cxnId="{7180A6C6-B304-4DEB-9531-A188B095D89A}">
      <dgm:prSet/>
      <dgm:spPr/>
      <dgm:t>
        <a:bodyPr/>
        <a:lstStyle/>
        <a:p>
          <a:endParaRPr lang="ru-RU"/>
        </a:p>
      </dgm:t>
    </dgm:pt>
    <dgm:pt modelId="{2C129213-2D40-4FC9-B116-B6DE9694BBC4}" type="sibTrans" cxnId="{7180A6C6-B304-4DEB-9531-A188B095D89A}">
      <dgm:prSet/>
      <dgm:spPr/>
      <dgm:t>
        <a:bodyPr/>
        <a:lstStyle/>
        <a:p>
          <a:endParaRPr lang="ru-RU"/>
        </a:p>
      </dgm:t>
    </dgm:pt>
    <dgm:pt modelId="{A6CEF31A-6605-4296-8521-E80CAD096F68}">
      <dgm:prSet/>
      <dgm:spPr/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Увеличение объёма часов на существующие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дисциплины\МДК\ПМ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 </a:t>
          </a:r>
        </a:p>
      </dgm:t>
    </dgm:pt>
    <dgm:pt modelId="{C0665B13-92CD-4CE4-BA2F-1F93C7F52B41}" type="parTrans" cxnId="{F0C5E6E5-D7D9-4EB6-9309-6DF4A5E198BF}">
      <dgm:prSet/>
      <dgm:spPr/>
      <dgm:t>
        <a:bodyPr/>
        <a:lstStyle/>
        <a:p>
          <a:endParaRPr lang="ru-RU"/>
        </a:p>
      </dgm:t>
    </dgm:pt>
    <dgm:pt modelId="{FBFA5AB2-2891-4DF5-A520-F595DB5EF164}" type="sibTrans" cxnId="{F0C5E6E5-D7D9-4EB6-9309-6DF4A5E198BF}">
      <dgm:prSet/>
      <dgm:spPr/>
      <dgm:t>
        <a:bodyPr/>
        <a:lstStyle/>
        <a:p>
          <a:endParaRPr lang="ru-RU"/>
        </a:p>
      </dgm:t>
    </dgm:pt>
    <dgm:pt modelId="{D6A3CC6B-22A6-4723-8400-2827E3CB9D99}">
      <dgm:prSet/>
      <dgm:spPr/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Оформление необходимой документации (протоколы и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пр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)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и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rPr>
            <a:t> отражение в пояснениях к рабочему учебному плану</a:t>
          </a:r>
        </a:p>
      </dgm:t>
    </dgm:pt>
    <dgm:pt modelId="{D60CAF1F-8570-4535-B1D7-5E25BB237CF4}" type="parTrans" cxnId="{32215D60-00C9-453B-93CC-A75F41808582}">
      <dgm:prSet/>
      <dgm:spPr/>
      <dgm:t>
        <a:bodyPr/>
        <a:lstStyle/>
        <a:p>
          <a:endParaRPr lang="ru-RU"/>
        </a:p>
      </dgm:t>
    </dgm:pt>
    <dgm:pt modelId="{26786591-E991-4514-9F34-500ABE39F435}" type="sibTrans" cxnId="{32215D60-00C9-453B-93CC-A75F41808582}">
      <dgm:prSet/>
      <dgm:spPr/>
      <dgm:t>
        <a:bodyPr/>
        <a:lstStyle/>
        <a:p>
          <a:endParaRPr lang="ru-RU"/>
        </a:p>
      </dgm:t>
    </dgm:pt>
    <dgm:pt modelId="{79FF303D-5ACB-4DE9-8F46-64411CDF2C01}" type="pres">
      <dgm:prSet presAssocID="{2597EB36-89FF-496D-8004-7B4B945C91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2EA7A2-9EE3-462D-BDC0-84A026445A18}" type="pres">
      <dgm:prSet presAssocID="{83E88019-CC38-435C-AC8F-BB02735C9D9D}" presName="linNode" presStyleCnt="0"/>
      <dgm:spPr/>
    </dgm:pt>
    <dgm:pt modelId="{8573EDB6-8DA1-4562-BC9D-D71A04F7E05F}" type="pres">
      <dgm:prSet presAssocID="{83E88019-CC38-435C-AC8F-BB02735C9D9D}" presName="parentText" presStyleLbl="node1" presStyleIdx="0" presStyleCnt="3" custScaleX="80180" custLinFactNeighborX="-3598" custLinFactNeighborY="6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5BE3A2-398A-45DA-AECC-D9EE9E7D56C4}" type="pres">
      <dgm:prSet presAssocID="{83E88019-CC38-435C-AC8F-BB02735C9D9D}" presName="descendantText" presStyleLbl="alignAccFollowNode1" presStyleIdx="0" presStyleCnt="3" custScaleY="112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D17FDE-94C6-47FC-B412-A397D803B913}" type="pres">
      <dgm:prSet presAssocID="{203321BB-C209-42B1-8C6A-5AB3BB0C03EE}" presName="sp" presStyleCnt="0"/>
      <dgm:spPr/>
    </dgm:pt>
    <dgm:pt modelId="{783576D0-CA39-47A8-AA16-8B2885BFF7E6}" type="pres">
      <dgm:prSet presAssocID="{C9428555-3BB8-4FD1-8085-1AFD3CE961E0}" presName="linNode" presStyleCnt="0"/>
      <dgm:spPr/>
    </dgm:pt>
    <dgm:pt modelId="{202557F2-C059-40D1-80BF-CB4CE43FB827}" type="pres">
      <dgm:prSet presAssocID="{C9428555-3BB8-4FD1-8085-1AFD3CE961E0}" presName="parentText" presStyleLbl="node1" presStyleIdx="1" presStyleCnt="3" custScaleX="80180" custLinFactNeighborX="-42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69E960-F770-44E8-A9BD-E60CE1FC8DFE}" type="pres">
      <dgm:prSet presAssocID="{C9428555-3BB8-4FD1-8085-1AFD3CE961E0}" presName="descendantText" presStyleLbl="alignAccFollowNode1" presStyleIdx="1" presStyleCnt="3" custScaleY="112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DBEEB4-C7D7-4974-88DC-19B559CC5DB5}" type="pres">
      <dgm:prSet presAssocID="{E784B185-D9DC-4978-831A-4F1E47CCAC3D}" presName="sp" presStyleCnt="0"/>
      <dgm:spPr/>
    </dgm:pt>
    <dgm:pt modelId="{349A38AD-8796-4AA6-83BA-69D59424A9DC}" type="pres">
      <dgm:prSet presAssocID="{8CB5A20C-6C14-4837-AE45-753ED2999376}" presName="linNode" presStyleCnt="0"/>
      <dgm:spPr/>
    </dgm:pt>
    <dgm:pt modelId="{DEBF4E60-7A46-4B11-8CD0-D5292263C1E5}" type="pres">
      <dgm:prSet presAssocID="{8CB5A20C-6C14-4837-AE45-753ED2999376}" presName="parentText" presStyleLbl="node1" presStyleIdx="2" presStyleCnt="3" custScaleX="80180" custLinFactNeighborX="-42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8C620-0CD7-467F-B96B-D22B2A9EF3D0}" type="pres">
      <dgm:prSet presAssocID="{8CB5A20C-6C14-4837-AE45-753ED2999376}" presName="descendantText" presStyleLbl="alignAccFollowNode1" presStyleIdx="2" presStyleCnt="3" custScaleY="112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215D60-00C9-453B-93CC-A75F41808582}" srcId="{8CB5A20C-6C14-4837-AE45-753ED2999376}" destId="{D6A3CC6B-22A6-4723-8400-2827E3CB9D99}" srcOrd="0" destOrd="0" parTransId="{D60CAF1F-8570-4535-B1D7-5E25BB237CF4}" sibTransId="{26786591-E991-4514-9F34-500ABE39F435}"/>
    <dgm:cxn modelId="{438B5C66-693B-4532-9DF0-5E8C73A97533}" type="presOf" srcId="{915B5DF0-67D7-4E34-A8FE-1AE563C3B806}" destId="{635BE3A2-398A-45DA-AECC-D9EE9E7D56C4}" srcOrd="0" destOrd="0" presId="urn:microsoft.com/office/officeart/2005/8/layout/vList5"/>
    <dgm:cxn modelId="{C3091F18-17C0-460A-9A0E-873F8C5B6C5A}" type="presOf" srcId="{8CB5A20C-6C14-4837-AE45-753ED2999376}" destId="{DEBF4E60-7A46-4B11-8CD0-D5292263C1E5}" srcOrd="0" destOrd="0" presId="urn:microsoft.com/office/officeart/2005/8/layout/vList5"/>
    <dgm:cxn modelId="{806AB192-B9C5-416D-AAF0-603EBC0C1E14}" srcId="{2597EB36-89FF-496D-8004-7B4B945C9121}" destId="{83E88019-CC38-435C-AC8F-BB02735C9D9D}" srcOrd="0" destOrd="0" parTransId="{4062290A-4C68-4308-B7BE-B3E92ECC7C2A}" sibTransId="{203321BB-C209-42B1-8C6A-5AB3BB0C03EE}"/>
    <dgm:cxn modelId="{342EA0EB-1385-4BEF-AB16-342281BE38F0}" srcId="{C9428555-3BB8-4FD1-8085-1AFD3CE961E0}" destId="{6FAAFFD2-C1B7-45D5-9646-C338DCB1A039}" srcOrd="1" destOrd="0" parTransId="{BF6708B6-DC1F-40BD-98E8-327C226D31DA}" sibTransId="{427D496A-817C-4FF0-934B-344BEBDAEDF5}"/>
    <dgm:cxn modelId="{5DA96582-FC1B-4B8E-9805-0230EB3D45EB}" type="presOf" srcId="{83E88019-CC38-435C-AC8F-BB02735C9D9D}" destId="{8573EDB6-8DA1-4562-BC9D-D71A04F7E05F}" srcOrd="0" destOrd="0" presId="urn:microsoft.com/office/officeart/2005/8/layout/vList5"/>
    <dgm:cxn modelId="{5617B7F9-FC07-46CE-B095-256BB84F27CE}" srcId="{2597EB36-89FF-496D-8004-7B4B945C9121}" destId="{8CB5A20C-6C14-4837-AE45-753ED2999376}" srcOrd="2" destOrd="0" parTransId="{FCD76C86-C9D3-4039-997E-7D8595B7EDA3}" sibTransId="{3E186320-9AE7-4DD8-B314-43D0C80EAE8E}"/>
    <dgm:cxn modelId="{A9E6FBAE-BE4A-43A9-B9C6-7DBEB8C30CF5}" type="presOf" srcId="{C9428555-3BB8-4FD1-8085-1AFD3CE961E0}" destId="{202557F2-C059-40D1-80BF-CB4CE43FB827}" srcOrd="0" destOrd="0" presId="urn:microsoft.com/office/officeart/2005/8/layout/vList5"/>
    <dgm:cxn modelId="{6169B898-BBC6-4537-AC47-BE8E2792EEE6}" srcId="{2597EB36-89FF-496D-8004-7B4B945C9121}" destId="{C9428555-3BB8-4FD1-8085-1AFD3CE961E0}" srcOrd="1" destOrd="0" parTransId="{13BB0F42-A342-4A7E-8E85-7466BF8D7D85}" sibTransId="{E784B185-D9DC-4978-831A-4F1E47CCAC3D}"/>
    <dgm:cxn modelId="{7180A6C6-B304-4DEB-9531-A188B095D89A}" srcId="{83E88019-CC38-435C-AC8F-BB02735C9D9D}" destId="{915B5DF0-67D7-4E34-A8FE-1AE563C3B806}" srcOrd="0" destOrd="0" parTransId="{E7DED686-1599-4F68-8434-FC7D887B235B}" sibTransId="{2C129213-2D40-4FC9-B116-B6DE9694BBC4}"/>
    <dgm:cxn modelId="{78D5F7A5-A164-4924-B48C-CACD57898604}" type="presOf" srcId="{2597EB36-89FF-496D-8004-7B4B945C9121}" destId="{79FF303D-5ACB-4DE9-8F46-64411CDF2C01}" srcOrd="0" destOrd="0" presId="urn:microsoft.com/office/officeart/2005/8/layout/vList5"/>
    <dgm:cxn modelId="{9B58E5BF-8FD6-4D5B-99EA-A0BB74C5EEAB}" type="presOf" srcId="{D6A3CC6B-22A6-4723-8400-2827E3CB9D99}" destId="{C648C620-0CD7-467F-B96B-D22B2A9EF3D0}" srcOrd="0" destOrd="0" presId="urn:microsoft.com/office/officeart/2005/8/layout/vList5"/>
    <dgm:cxn modelId="{F0C5E6E5-D7D9-4EB6-9309-6DF4A5E198BF}" srcId="{C9428555-3BB8-4FD1-8085-1AFD3CE961E0}" destId="{A6CEF31A-6605-4296-8521-E80CAD096F68}" srcOrd="0" destOrd="0" parTransId="{C0665B13-92CD-4CE4-BA2F-1F93C7F52B41}" sibTransId="{FBFA5AB2-2891-4DF5-A520-F595DB5EF164}"/>
    <dgm:cxn modelId="{0B9D50A9-BA6C-4048-9E8F-A5DB8CD25AE1}" type="presOf" srcId="{A6CEF31A-6605-4296-8521-E80CAD096F68}" destId="{1D69E960-F770-44E8-A9BD-E60CE1FC8DFE}" srcOrd="0" destOrd="0" presId="urn:microsoft.com/office/officeart/2005/8/layout/vList5"/>
    <dgm:cxn modelId="{8F71EBD5-3CFB-471B-8497-2CF707F15B80}" type="presOf" srcId="{6FAAFFD2-C1B7-45D5-9646-C338DCB1A039}" destId="{1D69E960-F770-44E8-A9BD-E60CE1FC8DFE}" srcOrd="0" destOrd="1" presId="urn:microsoft.com/office/officeart/2005/8/layout/vList5"/>
    <dgm:cxn modelId="{C40AF782-89AB-4FD8-9356-610BC00BBD30}" type="presParOf" srcId="{79FF303D-5ACB-4DE9-8F46-64411CDF2C01}" destId="{2D2EA7A2-9EE3-462D-BDC0-84A026445A18}" srcOrd="0" destOrd="0" presId="urn:microsoft.com/office/officeart/2005/8/layout/vList5"/>
    <dgm:cxn modelId="{AC459D31-FC4A-42A0-85AB-B219E69056D9}" type="presParOf" srcId="{2D2EA7A2-9EE3-462D-BDC0-84A026445A18}" destId="{8573EDB6-8DA1-4562-BC9D-D71A04F7E05F}" srcOrd="0" destOrd="0" presId="urn:microsoft.com/office/officeart/2005/8/layout/vList5"/>
    <dgm:cxn modelId="{783E1178-3EE8-4C0A-BDBE-B51365D096CC}" type="presParOf" srcId="{2D2EA7A2-9EE3-462D-BDC0-84A026445A18}" destId="{635BE3A2-398A-45DA-AECC-D9EE9E7D56C4}" srcOrd="1" destOrd="0" presId="urn:microsoft.com/office/officeart/2005/8/layout/vList5"/>
    <dgm:cxn modelId="{2A7BD29A-4414-48A3-A28E-3A05B82796F7}" type="presParOf" srcId="{79FF303D-5ACB-4DE9-8F46-64411CDF2C01}" destId="{DFD17FDE-94C6-47FC-B412-A397D803B913}" srcOrd="1" destOrd="0" presId="urn:microsoft.com/office/officeart/2005/8/layout/vList5"/>
    <dgm:cxn modelId="{AFD727C3-DF2A-4248-A2C2-ED3AE2A73CA8}" type="presParOf" srcId="{79FF303D-5ACB-4DE9-8F46-64411CDF2C01}" destId="{783576D0-CA39-47A8-AA16-8B2885BFF7E6}" srcOrd="2" destOrd="0" presId="urn:microsoft.com/office/officeart/2005/8/layout/vList5"/>
    <dgm:cxn modelId="{79ABB1C0-1F07-4725-8658-B7DCBEEF629B}" type="presParOf" srcId="{783576D0-CA39-47A8-AA16-8B2885BFF7E6}" destId="{202557F2-C059-40D1-80BF-CB4CE43FB827}" srcOrd="0" destOrd="0" presId="urn:microsoft.com/office/officeart/2005/8/layout/vList5"/>
    <dgm:cxn modelId="{60B76C7E-2283-4931-95F5-35E9B815C570}" type="presParOf" srcId="{783576D0-CA39-47A8-AA16-8B2885BFF7E6}" destId="{1D69E960-F770-44E8-A9BD-E60CE1FC8DFE}" srcOrd="1" destOrd="0" presId="urn:microsoft.com/office/officeart/2005/8/layout/vList5"/>
    <dgm:cxn modelId="{01C4ED48-11CF-4BA5-A4BA-F75DD6B82290}" type="presParOf" srcId="{79FF303D-5ACB-4DE9-8F46-64411CDF2C01}" destId="{BCDBEEB4-C7D7-4974-88DC-19B559CC5DB5}" srcOrd="3" destOrd="0" presId="urn:microsoft.com/office/officeart/2005/8/layout/vList5"/>
    <dgm:cxn modelId="{9D8F162C-2CD6-45DA-B9FF-67327895B3D7}" type="presParOf" srcId="{79FF303D-5ACB-4DE9-8F46-64411CDF2C01}" destId="{349A38AD-8796-4AA6-83BA-69D59424A9DC}" srcOrd="4" destOrd="0" presId="urn:microsoft.com/office/officeart/2005/8/layout/vList5"/>
    <dgm:cxn modelId="{59D1F76D-1DD9-4298-A647-D844CEE9017D}" type="presParOf" srcId="{349A38AD-8796-4AA6-83BA-69D59424A9DC}" destId="{DEBF4E60-7A46-4B11-8CD0-D5292263C1E5}" srcOrd="0" destOrd="0" presId="urn:microsoft.com/office/officeart/2005/8/layout/vList5"/>
    <dgm:cxn modelId="{BD1F96FE-4E67-4D4C-906D-E7EA39F012C1}" type="presParOf" srcId="{349A38AD-8796-4AA6-83BA-69D59424A9DC}" destId="{C648C620-0CD7-467F-B96B-D22B2A9EF3D0}" srcOrd="1" destOrd="0" presId="urn:microsoft.com/office/officeart/2005/8/layout/vList5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2B76B7-2BE3-4A88-8503-201414DDF7C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93FDE88-1237-487B-9573-D81F2E3C90B0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Обеспечить </a:t>
          </a:r>
          <a:r>
            <a:rPr lang="ru-RU" sz="1800" b="1" u="sng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непрерывный мониторинг и управление </a:t>
          </a: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самостоятельной работой студентов</a:t>
          </a:r>
          <a:endParaRPr lang="ru-RU" sz="1800" b="1" dirty="0">
            <a:latin typeface="Georgia" pitchFamily="18" charset="0"/>
          </a:endParaRPr>
        </a:p>
      </dgm:t>
    </dgm:pt>
    <dgm:pt modelId="{768F410B-1DA2-4D0C-8346-1EF1268C7B32}" type="parTrans" cxnId="{7B2D4D08-F7C1-4B11-A4ED-DD156D8AE5D6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8553FADA-FF43-46C2-BE19-994C1C53676B}" type="sibTrans" cxnId="{7B2D4D08-F7C1-4B11-A4ED-DD156D8AE5D6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9D283E78-6F88-43B9-9CBC-FD0229E7A43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Ориентация на </a:t>
          </a:r>
          <a:r>
            <a:rPr lang="ru-RU" sz="1800" b="1" u="sng" dirty="0" err="1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компетентностный</a:t>
          </a:r>
          <a:r>
            <a:rPr lang="ru-RU" sz="1800" b="1" u="sng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 подход </a:t>
          </a: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в обучении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(от экстенсивного обучения к интенсивному)</a:t>
          </a:r>
        </a:p>
      </dgm:t>
    </dgm:pt>
    <dgm:pt modelId="{FD69D912-B36C-4753-81B0-4AF516E8BB64}" type="parTrans" cxnId="{2D02660B-1250-4E4A-BB77-49A6A6B74E15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91CB5FA7-6F4A-42B7-8D0A-FE3B5405DA92}" type="sibTrans" cxnId="{2D02660B-1250-4E4A-BB77-49A6A6B74E15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2BF5CCC4-3610-4AA5-B7AB-BD0DDCC400D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Обучение </a:t>
          </a:r>
          <a:r>
            <a:rPr lang="ru-RU" sz="1800" b="1" u="sng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ориентированное на потребителя </a:t>
          </a: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- учиться всю жизнь</a:t>
          </a:r>
        </a:p>
      </dgm:t>
    </dgm:pt>
    <dgm:pt modelId="{CF75069D-AEFC-4263-AB0B-34E84DAF4FE3}" type="parTrans" cxnId="{7AD60B79-2230-4A8C-8837-6272354F7DD6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AD8CD867-3BB7-425C-92DB-8DDB95C06990}" type="sibTrans" cxnId="{7AD60B79-2230-4A8C-8837-6272354F7DD6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9732FCA1-E9B1-4A25-9240-BCB6C2C6CB9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Формировать основные знания, умения, навыки, умение выбирать методы их приобретения</a:t>
          </a:r>
        </a:p>
      </dgm:t>
    </dgm:pt>
    <dgm:pt modelId="{60387534-18D7-4F3E-A7F5-F7BC0282F72B}" type="parTrans" cxnId="{EEBAFC0E-E722-4244-AD66-6155D3B52343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CFD5711B-90FD-44B0-B7B6-08399F05DC8A}" type="sibTrans" cxnId="{EEBAFC0E-E722-4244-AD66-6155D3B52343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82A26591-DA9B-4284-8D3A-1511CDB93EA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Эффективно </a:t>
          </a:r>
          <a:r>
            <a:rPr lang="ru-RU" sz="1800" b="1" u="sng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сочетать</a:t>
          </a: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 </a:t>
          </a:r>
          <a:r>
            <a:rPr lang="ru-RU" sz="1800" b="1" u="sng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аудиторное обучение </a:t>
          </a: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и работу в режиме </a:t>
          </a:r>
          <a:r>
            <a:rPr lang="ru-RU" sz="1800" b="1" u="sng" dirty="0" err="1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онлайн</a:t>
          </a:r>
          <a:r>
            <a:rPr lang="ru-RU" sz="1800" b="1" dirty="0" smtClean="0">
              <a:latin typeface="Georgia" pitchFamily="18" charset="0"/>
              <a:ea typeface="Arial Unicode MS" pitchFamily="34" charset="-128"/>
              <a:cs typeface="Arial Unicode MS" pitchFamily="34" charset="-128"/>
            </a:rPr>
            <a:t> при проведении обучения и общения со студентами.</a:t>
          </a:r>
          <a:endParaRPr lang="ru-RU" sz="1800" b="1" dirty="0" smtClean="0">
            <a:latin typeface="Georgia" pitchFamily="18" charset="0"/>
          </a:endParaRPr>
        </a:p>
      </dgm:t>
    </dgm:pt>
    <dgm:pt modelId="{18CEEB26-452D-4AF8-87F9-5EA18EA406E5}" type="parTrans" cxnId="{FC8FADBF-E9DB-4BE4-B9C9-A41EA92163F2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EB486E6F-6A6A-4243-8548-DE8CF90A6BBE}" type="sibTrans" cxnId="{FC8FADBF-E9DB-4BE4-B9C9-A41EA92163F2}">
      <dgm:prSet/>
      <dgm:spPr/>
      <dgm:t>
        <a:bodyPr/>
        <a:lstStyle/>
        <a:p>
          <a:pPr>
            <a:lnSpc>
              <a:spcPct val="100000"/>
            </a:lnSpc>
          </a:pPr>
          <a:endParaRPr lang="ru-RU" sz="1600" b="1"/>
        </a:p>
      </dgm:t>
    </dgm:pt>
    <dgm:pt modelId="{CEA42DF8-520E-46C4-88CF-45407B6257B8}" type="pres">
      <dgm:prSet presAssocID="{2F2B76B7-2BE3-4A88-8503-201414DDF7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440080-714F-4D67-9FE0-AEBBC41F1766}" type="pres">
      <dgm:prSet presAssocID="{D93FDE88-1237-487B-9573-D81F2E3C90B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78FE5C-DD4A-4218-9A31-95FC3B63FA9C}" type="pres">
      <dgm:prSet presAssocID="{8553FADA-FF43-46C2-BE19-994C1C53676B}" presName="spacer" presStyleCnt="0"/>
      <dgm:spPr/>
    </dgm:pt>
    <dgm:pt modelId="{984D1AF1-ECF0-407F-9C2F-A8DF9401EB20}" type="pres">
      <dgm:prSet presAssocID="{9D283E78-6F88-43B9-9CBC-FD0229E7A43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690251-8A62-4262-90CB-B87667360F8C}" type="pres">
      <dgm:prSet presAssocID="{91CB5FA7-6F4A-42B7-8D0A-FE3B5405DA92}" presName="spacer" presStyleCnt="0"/>
      <dgm:spPr/>
    </dgm:pt>
    <dgm:pt modelId="{1392625C-FB81-4F67-A538-301D36E2EEBF}" type="pres">
      <dgm:prSet presAssocID="{2BF5CCC4-3610-4AA5-B7AB-BD0DDCC400D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65D27D-8075-46CD-AA74-0562ED37BE01}" type="pres">
      <dgm:prSet presAssocID="{AD8CD867-3BB7-425C-92DB-8DDB95C06990}" presName="spacer" presStyleCnt="0"/>
      <dgm:spPr/>
    </dgm:pt>
    <dgm:pt modelId="{6BAC4EB6-616F-448D-82B8-A057CCEC871B}" type="pres">
      <dgm:prSet presAssocID="{9732FCA1-E9B1-4A25-9240-BCB6C2C6CB9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65A4F-007C-4D14-9BCA-A8C0F652C906}" type="pres">
      <dgm:prSet presAssocID="{CFD5711B-90FD-44B0-B7B6-08399F05DC8A}" presName="spacer" presStyleCnt="0"/>
      <dgm:spPr/>
    </dgm:pt>
    <dgm:pt modelId="{EC8B626C-C8D9-428A-B959-4B63E99D4DBE}" type="pres">
      <dgm:prSet presAssocID="{82A26591-DA9B-4284-8D3A-1511CDB93EA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2D4D08-F7C1-4B11-A4ED-DD156D8AE5D6}" srcId="{2F2B76B7-2BE3-4A88-8503-201414DDF7C5}" destId="{D93FDE88-1237-487B-9573-D81F2E3C90B0}" srcOrd="0" destOrd="0" parTransId="{768F410B-1DA2-4D0C-8346-1EF1268C7B32}" sibTransId="{8553FADA-FF43-46C2-BE19-994C1C53676B}"/>
    <dgm:cxn modelId="{2D02660B-1250-4E4A-BB77-49A6A6B74E15}" srcId="{2F2B76B7-2BE3-4A88-8503-201414DDF7C5}" destId="{9D283E78-6F88-43B9-9CBC-FD0229E7A435}" srcOrd="1" destOrd="0" parTransId="{FD69D912-B36C-4753-81B0-4AF516E8BB64}" sibTransId="{91CB5FA7-6F4A-42B7-8D0A-FE3B5405DA92}"/>
    <dgm:cxn modelId="{5B65D299-997D-4F54-9897-31416FA1B957}" type="presOf" srcId="{2BF5CCC4-3610-4AA5-B7AB-BD0DDCC400D4}" destId="{1392625C-FB81-4F67-A538-301D36E2EEBF}" srcOrd="0" destOrd="0" presId="urn:microsoft.com/office/officeart/2005/8/layout/vList2"/>
    <dgm:cxn modelId="{C7560AE6-B976-4C00-B8F8-3C693D3819B3}" type="presOf" srcId="{82A26591-DA9B-4284-8D3A-1511CDB93EA3}" destId="{EC8B626C-C8D9-428A-B959-4B63E99D4DBE}" srcOrd="0" destOrd="0" presId="urn:microsoft.com/office/officeart/2005/8/layout/vList2"/>
    <dgm:cxn modelId="{7D907014-FADA-4350-88AA-61D4EB6A150B}" type="presOf" srcId="{D93FDE88-1237-487B-9573-D81F2E3C90B0}" destId="{E2440080-714F-4D67-9FE0-AEBBC41F1766}" srcOrd="0" destOrd="0" presId="urn:microsoft.com/office/officeart/2005/8/layout/vList2"/>
    <dgm:cxn modelId="{D2F27759-356D-4377-95C5-1C6DD529C586}" type="presOf" srcId="{2F2B76B7-2BE3-4A88-8503-201414DDF7C5}" destId="{CEA42DF8-520E-46C4-88CF-45407B6257B8}" srcOrd="0" destOrd="0" presId="urn:microsoft.com/office/officeart/2005/8/layout/vList2"/>
    <dgm:cxn modelId="{804770E5-6CBA-42C8-9D81-7A24D0A96FE2}" type="presOf" srcId="{9D283E78-6F88-43B9-9CBC-FD0229E7A435}" destId="{984D1AF1-ECF0-407F-9C2F-A8DF9401EB20}" srcOrd="0" destOrd="0" presId="urn:microsoft.com/office/officeart/2005/8/layout/vList2"/>
    <dgm:cxn modelId="{FC8FADBF-E9DB-4BE4-B9C9-A41EA92163F2}" srcId="{2F2B76B7-2BE3-4A88-8503-201414DDF7C5}" destId="{82A26591-DA9B-4284-8D3A-1511CDB93EA3}" srcOrd="4" destOrd="0" parTransId="{18CEEB26-452D-4AF8-87F9-5EA18EA406E5}" sibTransId="{EB486E6F-6A6A-4243-8548-DE8CF90A6BBE}"/>
    <dgm:cxn modelId="{EEBAFC0E-E722-4244-AD66-6155D3B52343}" srcId="{2F2B76B7-2BE3-4A88-8503-201414DDF7C5}" destId="{9732FCA1-E9B1-4A25-9240-BCB6C2C6CB9F}" srcOrd="3" destOrd="0" parTransId="{60387534-18D7-4F3E-A7F5-F7BC0282F72B}" sibTransId="{CFD5711B-90FD-44B0-B7B6-08399F05DC8A}"/>
    <dgm:cxn modelId="{7AD60B79-2230-4A8C-8837-6272354F7DD6}" srcId="{2F2B76B7-2BE3-4A88-8503-201414DDF7C5}" destId="{2BF5CCC4-3610-4AA5-B7AB-BD0DDCC400D4}" srcOrd="2" destOrd="0" parTransId="{CF75069D-AEFC-4263-AB0B-34E84DAF4FE3}" sibTransId="{AD8CD867-3BB7-425C-92DB-8DDB95C06990}"/>
    <dgm:cxn modelId="{BACCEC42-C3B7-4B44-9E49-DFDBE3A52E55}" type="presOf" srcId="{9732FCA1-E9B1-4A25-9240-BCB6C2C6CB9F}" destId="{6BAC4EB6-616F-448D-82B8-A057CCEC871B}" srcOrd="0" destOrd="0" presId="urn:microsoft.com/office/officeart/2005/8/layout/vList2"/>
    <dgm:cxn modelId="{5DCC539C-2601-48C1-A058-DABAB77E615F}" type="presParOf" srcId="{CEA42DF8-520E-46C4-88CF-45407B6257B8}" destId="{E2440080-714F-4D67-9FE0-AEBBC41F1766}" srcOrd="0" destOrd="0" presId="urn:microsoft.com/office/officeart/2005/8/layout/vList2"/>
    <dgm:cxn modelId="{D0527587-BFC2-427C-AACE-85B6B5DA1C0B}" type="presParOf" srcId="{CEA42DF8-520E-46C4-88CF-45407B6257B8}" destId="{1778FE5C-DD4A-4218-9A31-95FC3B63FA9C}" srcOrd="1" destOrd="0" presId="urn:microsoft.com/office/officeart/2005/8/layout/vList2"/>
    <dgm:cxn modelId="{E0FDC479-51D1-4939-B08B-4D42A2D29E34}" type="presParOf" srcId="{CEA42DF8-520E-46C4-88CF-45407B6257B8}" destId="{984D1AF1-ECF0-407F-9C2F-A8DF9401EB20}" srcOrd="2" destOrd="0" presId="urn:microsoft.com/office/officeart/2005/8/layout/vList2"/>
    <dgm:cxn modelId="{193277EE-7089-481D-B5D8-A6BCAE32570E}" type="presParOf" srcId="{CEA42DF8-520E-46C4-88CF-45407B6257B8}" destId="{73690251-8A62-4262-90CB-B87667360F8C}" srcOrd="3" destOrd="0" presId="urn:microsoft.com/office/officeart/2005/8/layout/vList2"/>
    <dgm:cxn modelId="{BEE51762-24A1-442D-B680-604D68EC18E1}" type="presParOf" srcId="{CEA42DF8-520E-46C4-88CF-45407B6257B8}" destId="{1392625C-FB81-4F67-A538-301D36E2EEBF}" srcOrd="4" destOrd="0" presId="urn:microsoft.com/office/officeart/2005/8/layout/vList2"/>
    <dgm:cxn modelId="{1C7AE4B4-BFF5-4F69-B3EC-7530EF955BBD}" type="presParOf" srcId="{CEA42DF8-520E-46C4-88CF-45407B6257B8}" destId="{5265D27D-8075-46CD-AA74-0562ED37BE01}" srcOrd="5" destOrd="0" presId="urn:microsoft.com/office/officeart/2005/8/layout/vList2"/>
    <dgm:cxn modelId="{06E03D86-713E-4A33-A081-BD11A0811725}" type="presParOf" srcId="{CEA42DF8-520E-46C4-88CF-45407B6257B8}" destId="{6BAC4EB6-616F-448D-82B8-A057CCEC871B}" srcOrd="6" destOrd="0" presId="urn:microsoft.com/office/officeart/2005/8/layout/vList2"/>
    <dgm:cxn modelId="{0957F345-952B-4F6F-B99D-D3A47EB9749B}" type="presParOf" srcId="{CEA42DF8-520E-46C4-88CF-45407B6257B8}" destId="{FF065A4F-007C-4D14-9BCA-A8C0F652C906}" srcOrd="7" destOrd="0" presId="urn:microsoft.com/office/officeart/2005/8/layout/vList2"/>
    <dgm:cxn modelId="{FE705677-044E-4D3B-ABE4-2EAB14B62E23}" type="presParOf" srcId="{CEA42DF8-520E-46C4-88CF-45407B6257B8}" destId="{EC8B626C-C8D9-428A-B959-4B63E99D4DBE}" srcOrd="8" destOrd="0" presId="urn:microsoft.com/office/officeart/2005/8/layout/vList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FAAF73-3D31-422E-A465-4C0C2295FB93}" type="doc">
      <dgm:prSet loTypeId="urn:microsoft.com/office/officeart/2005/8/layout/vList3" loCatId="list" qsTypeId="urn:microsoft.com/office/officeart/2005/8/quickstyle/simple1" qsCatId="simple" csTypeId="urn:microsoft.com/office/officeart/2005/8/colors/accent0_3" csCatId="mainScheme" phldr="1"/>
      <dgm:spPr/>
    </dgm:pt>
    <dgm:pt modelId="{9D9E4B8B-DB18-46CA-BFA0-082FF319B7E3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</a:rPr>
            <a:t>Политические и социальные компетенции.</a:t>
          </a:r>
          <a:endParaRPr lang="ru-RU" sz="1600" b="1" dirty="0"/>
        </a:p>
      </dgm:t>
    </dgm:pt>
    <dgm:pt modelId="{D755687A-A493-4557-9471-0323305FB640}" type="parTrans" cxnId="{7AB026CF-CD46-453E-AFC4-0683220E409C}">
      <dgm:prSet/>
      <dgm:spPr/>
      <dgm:t>
        <a:bodyPr/>
        <a:lstStyle/>
        <a:p>
          <a:endParaRPr lang="ru-RU" sz="2400" b="1"/>
        </a:p>
      </dgm:t>
    </dgm:pt>
    <dgm:pt modelId="{7B179CEE-7F2D-4124-A7A6-4AC649EB1DD4}" type="sibTrans" cxnId="{7AB026CF-CD46-453E-AFC4-0683220E409C}">
      <dgm:prSet/>
      <dgm:spPr/>
      <dgm:t>
        <a:bodyPr/>
        <a:lstStyle/>
        <a:p>
          <a:endParaRPr lang="ru-RU" sz="2400" b="1"/>
        </a:p>
      </dgm:t>
    </dgm:pt>
    <dgm:pt modelId="{0AB4B4AC-562C-4D01-BC43-50382018E487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</a:rPr>
            <a:t>Компетенции, связанные с жизнью в </a:t>
          </a:r>
          <a:r>
            <a:rPr lang="ru-RU" sz="1600" b="1" dirty="0" err="1" smtClean="0">
              <a:latin typeface="Times New Roman" pitchFamily="18" charset="0"/>
            </a:rPr>
            <a:t>многокультурном</a:t>
          </a:r>
          <a:r>
            <a:rPr lang="ru-RU" sz="1600" b="1" dirty="0" smtClean="0">
              <a:latin typeface="Times New Roman" pitchFamily="18" charset="0"/>
            </a:rPr>
            <a:t> обществе.</a:t>
          </a:r>
        </a:p>
      </dgm:t>
    </dgm:pt>
    <dgm:pt modelId="{2FA49DF2-2C9E-4F90-9C28-E4D141E38F10}" type="parTrans" cxnId="{9C08D0A1-6216-4C27-AF80-D9917227C799}">
      <dgm:prSet/>
      <dgm:spPr/>
      <dgm:t>
        <a:bodyPr/>
        <a:lstStyle/>
        <a:p>
          <a:endParaRPr lang="ru-RU" sz="2400" b="1"/>
        </a:p>
      </dgm:t>
    </dgm:pt>
    <dgm:pt modelId="{FC423726-78FB-4782-B0B6-19F69758462F}" type="sibTrans" cxnId="{9C08D0A1-6216-4C27-AF80-D9917227C799}">
      <dgm:prSet/>
      <dgm:spPr/>
      <dgm:t>
        <a:bodyPr/>
        <a:lstStyle/>
        <a:p>
          <a:endParaRPr lang="ru-RU" sz="2400" b="1"/>
        </a:p>
      </dgm:t>
    </dgm:pt>
    <dgm:pt modelId="{7B1FEA4E-1697-47C2-86F0-4CC8B85D6EB5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</a:rPr>
            <a:t>Компетенции, относящиеся к владению устным и письменным общением более чем на одном языке.</a:t>
          </a:r>
        </a:p>
      </dgm:t>
    </dgm:pt>
    <dgm:pt modelId="{BA339E3D-5087-4A3D-9EFD-93250B2503BC}" type="parTrans" cxnId="{76306F63-2899-4E73-B222-4AAFF0373268}">
      <dgm:prSet/>
      <dgm:spPr/>
      <dgm:t>
        <a:bodyPr/>
        <a:lstStyle/>
        <a:p>
          <a:endParaRPr lang="ru-RU" sz="2400" b="1"/>
        </a:p>
      </dgm:t>
    </dgm:pt>
    <dgm:pt modelId="{9BC0576C-7B23-4DEF-9D5F-76412D823274}" type="sibTrans" cxnId="{76306F63-2899-4E73-B222-4AAFF0373268}">
      <dgm:prSet/>
      <dgm:spPr/>
      <dgm:t>
        <a:bodyPr/>
        <a:lstStyle/>
        <a:p>
          <a:endParaRPr lang="ru-RU" sz="2400" b="1"/>
        </a:p>
      </dgm:t>
    </dgm:pt>
    <dgm:pt modelId="{4086B26D-D708-4941-8A00-F9A5D45CC68A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</a:rPr>
            <a:t>Компетенции, связанные с возникновением информационного общества.</a:t>
          </a:r>
        </a:p>
      </dgm:t>
    </dgm:pt>
    <dgm:pt modelId="{0A09ABDF-7E4C-4738-9DD4-3CF71F03108B}" type="parTrans" cxnId="{226B231D-A815-447F-801D-D4A5768B3D9C}">
      <dgm:prSet/>
      <dgm:spPr/>
      <dgm:t>
        <a:bodyPr/>
        <a:lstStyle/>
        <a:p>
          <a:endParaRPr lang="ru-RU" sz="2400" b="1"/>
        </a:p>
      </dgm:t>
    </dgm:pt>
    <dgm:pt modelId="{6840ADE2-E414-416B-BC3C-9C88489AAB6F}" type="sibTrans" cxnId="{226B231D-A815-447F-801D-D4A5768B3D9C}">
      <dgm:prSet/>
      <dgm:spPr/>
      <dgm:t>
        <a:bodyPr/>
        <a:lstStyle/>
        <a:p>
          <a:endParaRPr lang="ru-RU" sz="2400" b="1"/>
        </a:p>
      </dgm:t>
    </dgm:pt>
    <dgm:pt modelId="{9A3F45DF-C751-453B-8483-80500CAB55B8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</a:rPr>
            <a:t>Способность учиться на протяжении всей жизни </a:t>
          </a:r>
          <a:endParaRPr lang="ru-RU" sz="1600" b="1" dirty="0"/>
        </a:p>
      </dgm:t>
    </dgm:pt>
    <dgm:pt modelId="{9D4D6652-978C-4CCC-89D9-9CFFD675B506}" type="parTrans" cxnId="{B6BE297C-AA45-4F9C-957C-7471B3938981}">
      <dgm:prSet/>
      <dgm:spPr/>
      <dgm:t>
        <a:bodyPr/>
        <a:lstStyle/>
        <a:p>
          <a:endParaRPr lang="ru-RU" sz="2400" b="1"/>
        </a:p>
      </dgm:t>
    </dgm:pt>
    <dgm:pt modelId="{BE5CD619-6128-4761-9E0E-EBD3D09A2AA0}" type="sibTrans" cxnId="{B6BE297C-AA45-4F9C-957C-7471B3938981}">
      <dgm:prSet/>
      <dgm:spPr/>
      <dgm:t>
        <a:bodyPr/>
        <a:lstStyle/>
        <a:p>
          <a:endParaRPr lang="ru-RU" sz="2400" b="1"/>
        </a:p>
      </dgm:t>
    </dgm:pt>
    <dgm:pt modelId="{87E9C314-AD96-4601-B317-D6EEA825930A}" type="pres">
      <dgm:prSet presAssocID="{FCFAAF73-3D31-422E-A465-4C0C2295FB93}" presName="linearFlow" presStyleCnt="0">
        <dgm:presLayoutVars>
          <dgm:dir/>
          <dgm:resizeHandles val="exact"/>
        </dgm:presLayoutVars>
      </dgm:prSet>
      <dgm:spPr/>
    </dgm:pt>
    <dgm:pt modelId="{45B220D1-2DDB-403A-ACE5-67EAC099EB1A}" type="pres">
      <dgm:prSet presAssocID="{9D9E4B8B-DB18-46CA-BFA0-082FF319B7E3}" presName="composite" presStyleCnt="0"/>
      <dgm:spPr/>
    </dgm:pt>
    <dgm:pt modelId="{C768BDED-39B3-4FB6-B4A2-9702DD1ACA49}" type="pres">
      <dgm:prSet presAssocID="{9D9E4B8B-DB18-46CA-BFA0-082FF319B7E3}" presName="imgShp" presStyleLbl="fgImgPlace1" presStyleIdx="0" presStyleCnt="5" custLinFactX="-72512" custLinFactNeighborX="-100000" custLinFactNeighborY="-100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1FFCF18-2125-4DC5-8CE5-8192C84F1C96}" type="pres">
      <dgm:prSet presAssocID="{9D9E4B8B-DB18-46CA-BFA0-082FF319B7E3}" presName="txShp" presStyleLbl="node1" presStyleIdx="0" presStyleCnt="5" custScaleX="131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896B69-D9B6-44C7-A0FB-CDC71CB4DF32}" type="pres">
      <dgm:prSet presAssocID="{7B179CEE-7F2D-4124-A7A6-4AC649EB1DD4}" presName="spacing" presStyleCnt="0"/>
      <dgm:spPr/>
    </dgm:pt>
    <dgm:pt modelId="{04F1EB5C-E6A6-406C-A4F6-F0B544BE4854}" type="pres">
      <dgm:prSet presAssocID="{0AB4B4AC-562C-4D01-BC43-50382018E487}" presName="composite" presStyleCnt="0"/>
      <dgm:spPr/>
    </dgm:pt>
    <dgm:pt modelId="{81809FAE-FBE9-4E68-9867-FF91482F37C3}" type="pres">
      <dgm:prSet presAssocID="{0AB4B4AC-562C-4D01-BC43-50382018E487}" presName="imgShp" presStyleLbl="fgImgPlace1" presStyleIdx="1" presStyleCnt="5" custLinFactX="-72512" custLinFactNeighborX="-100000" custLinFactNeighborY="-684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6006DEA-57E5-4F67-B60E-67347616C9EF}" type="pres">
      <dgm:prSet presAssocID="{0AB4B4AC-562C-4D01-BC43-50382018E487}" presName="txShp" presStyleLbl="node1" presStyleIdx="1" presStyleCnt="5" custScaleX="131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87FF4-9894-4C6B-B5CC-5A2654748F9E}" type="pres">
      <dgm:prSet presAssocID="{FC423726-78FB-4782-B0B6-19F69758462F}" presName="spacing" presStyleCnt="0"/>
      <dgm:spPr/>
    </dgm:pt>
    <dgm:pt modelId="{BAB6E260-D262-443E-AB59-53A224EB5D89}" type="pres">
      <dgm:prSet presAssocID="{7B1FEA4E-1697-47C2-86F0-4CC8B85D6EB5}" presName="composite" presStyleCnt="0"/>
      <dgm:spPr/>
    </dgm:pt>
    <dgm:pt modelId="{948D6363-5FED-46B2-B18B-3F6EADA64A4A}" type="pres">
      <dgm:prSet presAssocID="{7B1FEA4E-1697-47C2-86F0-4CC8B85D6EB5}" presName="imgShp" presStyleLbl="fgImgPlace1" presStyleIdx="2" presStyleCnt="5" custLinFactX="-72512" custLinFactNeighborX="-100000" custLinFactNeighborY="222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2890ABB-B104-4F3A-A861-7B150FC28F00}" type="pres">
      <dgm:prSet presAssocID="{7B1FEA4E-1697-47C2-86F0-4CC8B85D6EB5}" presName="txShp" presStyleLbl="node1" presStyleIdx="2" presStyleCnt="5" custScaleX="131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091768-F771-411E-BD40-F4103C4FB8E3}" type="pres">
      <dgm:prSet presAssocID="{9BC0576C-7B23-4DEF-9D5F-76412D823274}" presName="spacing" presStyleCnt="0"/>
      <dgm:spPr/>
    </dgm:pt>
    <dgm:pt modelId="{9656E122-4050-455E-A660-A4F712104C72}" type="pres">
      <dgm:prSet presAssocID="{4086B26D-D708-4941-8A00-F9A5D45CC68A}" presName="composite" presStyleCnt="0"/>
      <dgm:spPr/>
    </dgm:pt>
    <dgm:pt modelId="{1C5436CA-716C-4464-B694-72AC9DD0CEC6}" type="pres">
      <dgm:prSet presAssocID="{4086B26D-D708-4941-8A00-F9A5D45CC68A}" presName="imgShp" presStyleLbl="fgImgPlace1" presStyleIdx="3" presStyleCnt="5" custLinFactX="-72512" custLinFactNeighborX="-100000" custLinFactNeighborY="-361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18EC5BBE-F4EE-44E1-8FFF-359B4AC7903C}" type="pres">
      <dgm:prSet presAssocID="{4086B26D-D708-4941-8A00-F9A5D45CC68A}" presName="txShp" presStyleLbl="node1" presStyleIdx="3" presStyleCnt="5" custScaleX="131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78E157-7158-4F8B-AE74-DCA746014590}" type="pres">
      <dgm:prSet presAssocID="{6840ADE2-E414-416B-BC3C-9C88489AAB6F}" presName="spacing" presStyleCnt="0"/>
      <dgm:spPr/>
    </dgm:pt>
    <dgm:pt modelId="{EBDD176B-E80E-47E2-B0D5-2DA4A8718FDA}" type="pres">
      <dgm:prSet presAssocID="{9A3F45DF-C751-453B-8483-80500CAB55B8}" presName="composite" presStyleCnt="0"/>
      <dgm:spPr/>
    </dgm:pt>
    <dgm:pt modelId="{678D257D-3DCF-4D1C-8416-B2C217344B37}" type="pres">
      <dgm:prSet presAssocID="{9A3F45DF-C751-453B-8483-80500CAB55B8}" presName="imgShp" presStyleLbl="fgImgPlace1" presStyleIdx="4" presStyleCnt="5" custLinFactX="-72512" custLinFactNeighborX="-100000" custLinFactNeighborY="-944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B03A4002-C065-4D30-AF2E-1AF25655FD0C}" type="pres">
      <dgm:prSet presAssocID="{9A3F45DF-C751-453B-8483-80500CAB55B8}" presName="txShp" presStyleLbl="node1" presStyleIdx="4" presStyleCnt="5" custScaleX="131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08D0A1-6216-4C27-AF80-D9917227C799}" srcId="{FCFAAF73-3D31-422E-A465-4C0C2295FB93}" destId="{0AB4B4AC-562C-4D01-BC43-50382018E487}" srcOrd="1" destOrd="0" parTransId="{2FA49DF2-2C9E-4F90-9C28-E4D141E38F10}" sibTransId="{FC423726-78FB-4782-B0B6-19F69758462F}"/>
    <dgm:cxn modelId="{5FEE3661-F3FE-4A2B-BAE8-61D4B445E4C5}" type="presOf" srcId="{4086B26D-D708-4941-8A00-F9A5D45CC68A}" destId="{18EC5BBE-F4EE-44E1-8FFF-359B4AC7903C}" srcOrd="0" destOrd="0" presId="urn:microsoft.com/office/officeart/2005/8/layout/vList3"/>
    <dgm:cxn modelId="{11C6141E-E3A2-455E-84B9-3C75A326F277}" type="presOf" srcId="{FCFAAF73-3D31-422E-A465-4C0C2295FB93}" destId="{87E9C314-AD96-4601-B317-D6EEA825930A}" srcOrd="0" destOrd="0" presId="urn:microsoft.com/office/officeart/2005/8/layout/vList3"/>
    <dgm:cxn modelId="{7AB026CF-CD46-453E-AFC4-0683220E409C}" srcId="{FCFAAF73-3D31-422E-A465-4C0C2295FB93}" destId="{9D9E4B8B-DB18-46CA-BFA0-082FF319B7E3}" srcOrd="0" destOrd="0" parTransId="{D755687A-A493-4557-9471-0323305FB640}" sibTransId="{7B179CEE-7F2D-4124-A7A6-4AC649EB1DD4}"/>
    <dgm:cxn modelId="{B4CF9CFA-956A-4445-8C00-12B70C6E1674}" type="presOf" srcId="{7B1FEA4E-1697-47C2-86F0-4CC8B85D6EB5}" destId="{B2890ABB-B104-4F3A-A861-7B150FC28F00}" srcOrd="0" destOrd="0" presId="urn:microsoft.com/office/officeart/2005/8/layout/vList3"/>
    <dgm:cxn modelId="{B6BE297C-AA45-4F9C-957C-7471B3938981}" srcId="{FCFAAF73-3D31-422E-A465-4C0C2295FB93}" destId="{9A3F45DF-C751-453B-8483-80500CAB55B8}" srcOrd="4" destOrd="0" parTransId="{9D4D6652-978C-4CCC-89D9-9CFFD675B506}" sibTransId="{BE5CD619-6128-4761-9E0E-EBD3D09A2AA0}"/>
    <dgm:cxn modelId="{226B231D-A815-447F-801D-D4A5768B3D9C}" srcId="{FCFAAF73-3D31-422E-A465-4C0C2295FB93}" destId="{4086B26D-D708-4941-8A00-F9A5D45CC68A}" srcOrd="3" destOrd="0" parTransId="{0A09ABDF-7E4C-4738-9DD4-3CF71F03108B}" sibTransId="{6840ADE2-E414-416B-BC3C-9C88489AAB6F}"/>
    <dgm:cxn modelId="{76306F63-2899-4E73-B222-4AAFF0373268}" srcId="{FCFAAF73-3D31-422E-A465-4C0C2295FB93}" destId="{7B1FEA4E-1697-47C2-86F0-4CC8B85D6EB5}" srcOrd="2" destOrd="0" parTransId="{BA339E3D-5087-4A3D-9EFD-93250B2503BC}" sibTransId="{9BC0576C-7B23-4DEF-9D5F-76412D823274}"/>
    <dgm:cxn modelId="{9FD8E4AC-B615-4620-85E3-DA9070F3E338}" type="presOf" srcId="{0AB4B4AC-562C-4D01-BC43-50382018E487}" destId="{A6006DEA-57E5-4F67-B60E-67347616C9EF}" srcOrd="0" destOrd="0" presId="urn:microsoft.com/office/officeart/2005/8/layout/vList3"/>
    <dgm:cxn modelId="{EDBFF20F-C2E2-420D-84E5-5137DEE51418}" type="presOf" srcId="{9A3F45DF-C751-453B-8483-80500CAB55B8}" destId="{B03A4002-C065-4D30-AF2E-1AF25655FD0C}" srcOrd="0" destOrd="0" presId="urn:microsoft.com/office/officeart/2005/8/layout/vList3"/>
    <dgm:cxn modelId="{1DFB86EB-C8D8-41D2-A13B-E8CFF686F396}" type="presOf" srcId="{9D9E4B8B-DB18-46CA-BFA0-082FF319B7E3}" destId="{31FFCF18-2125-4DC5-8CE5-8192C84F1C96}" srcOrd="0" destOrd="0" presId="urn:microsoft.com/office/officeart/2005/8/layout/vList3"/>
    <dgm:cxn modelId="{F0B4461F-B9E6-446E-8C0C-BBA46A06071E}" type="presParOf" srcId="{87E9C314-AD96-4601-B317-D6EEA825930A}" destId="{45B220D1-2DDB-403A-ACE5-67EAC099EB1A}" srcOrd="0" destOrd="0" presId="urn:microsoft.com/office/officeart/2005/8/layout/vList3"/>
    <dgm:cxn modelId="{FE9BAF8B-2A0D-4877-A4F3-1E11DAC8E5B0}" type="presParOf" srcId="{45B220D1-2DDB-403A-ACE5-67EAC099EB1A}" destId="{C768BDED-39B3-4FB6-B4A2-9702DD1ACA49}" srcOrd="0" destOrd="0" presId="urn:microsoft.com/office/officeart/2005/8/layout/vList3"/>
    <dgm:cxn modelId="{C65E6977-E848-400C-8BCD-4099B7938CA4}" type="presParOf" srcId="{45B220D1-2DDB-403A-ACE5-67EAC099EB1A}" destId="{31FFCF18-2125-4DC5-8CE5-8192C84F1C96}" srcOrd="1" destOrd="0" presId="urn:microsoft.com/office/officeart/2005/8/layout/vList3"/>
    <dgm:cxn modelId="{6D36C0DA-8F40-4BBF-8D11-61B9A6BE0A08}" type="presParOf" srcId="{87E9C314-AD96-4601-B317-D6EEA825930A}" destId="{0E896B69-D9B6-44C7-A0FB-CDC71CB4DF32}" srcOrd="1" destOrd="0" presId="urn:microsoft.com/office/officeart/2005/8/layout/vList3"/>
    <dgm:cxn modelId="{966CA9F7-172F-42D7-914F-C62FCB354947}" type="presParOf" srcId="{87E9C314-AD96-4601-B317-D6EEA825930A}" destId="{04F1EB5C-E6A6-406C-A4F6-F0B544BE4854}" srcOrd="2" destOrd="0" presId="urn:microsoft.com/office/officeart/2005/8/layout/vList3"/>
    <dgm:cxn modelId="{EC753AFD-9A64-4993-8F43-F63B1EF95051}" type="presParOf" srcId="{04F1EB5C-E6A6-406C-A4F6-F0B544BE4854}" destId="{81809FAE-FBE9-4E68-9867-FF91482F37C3}" srcOrd="0" destOrd="0" presId="urn:microsoft.com/office/officeart/2005/8/layout/vList3"/>
    <dgm:cxn modelId="{B0126CB8-A0D0-4C46-9C62-91E9F4D920A2}" type="presParOf" srcId="{04F1EB5C-E6A6-406C-A4F6-F0B544BE4854}" destId="{A6006DEA-57E5-4F67-B60E-67347616C9EF}" srcOrd="1" destOrd="0" presId="urn:microsoft.com/office/officeart/2005/8/layout/vList3"/>
    <dgm:cxn modelId="{88A1F2C7-22F6-417F-87A3-66D19AE55604}" type="presParOf" srcId="{87E9C314-AD96-4601-B317-D6EEA825930A}" destId="{96587FF4-9894-4C6B-B5CC-5A2654748F9E}" srcOrd="3" destOrd="0" presId="urn:microsoft.com/office/officeart/2005/8/layout/vList3"/>
    <dgm:cxn modelId="{DEE82866-6880-4005-A149-653F926A0D7E}" type="presParOf" srcId="{87E9C314-AD96-4601-B317-D6EEA825930A}" destId="{BAB6E260-D262-443E-AB59-53A224EB5D89}" srcOrd="4" destOrd="0" presId="urn:microsoft.com/office/officeart/2005/8/layout/vList3"/>
    <dgm:cxn modelId="{AFF4D2B5-38B5-4ED3-9B74-4F9A590BD2F0}" type="presParOf" srcId="{BAB6E260-D262-443E-AB59-53A224EB5D89}" destId="{948D6363-5FED-46B2-B18B-3F6EADA64A4A}" srcOrd="0" destOrd="0" presId="urn:microsoft.com/office/officeart/2005/8/layout/vList3"/>
    <dgm:cxn modelId="{5B816797-ADBF-487C-9CC0-ED1504D2C1B6}" type="presParOf" srcId="{BAB6E260-D262-443E-AB59-53A224EB5D89}" destId="{B2890ABB-B104-4F3A-A861-7B150FC28F00}" srcOrd="1" destOrd="0" presId="urn:microsoft.com/office/officeart/2005/8/layout/vList3"/>
    <dgm:cxn modelId="{7638CBDC-02EB-433C-A7A8-070F9980443E}" type="presParOf" srcId="{87E9C314-AD96-4601-B317-D6EEA825930A}" destId="{29091768-F771-411E-BD40-F4103C4FB8E3}" srcOrd="5" destOrd="0" presId="urn:microsoft.com/office/officeart/2005/8/layout/vList3"/>
    <dgm:cxn modelId="{6ABA215E-9A13-46D4-A4E4-ED8F171CFFB0}" type="presParOf" srcId="{87E9C314-AD96-4601-B317-D6EEA825930A}" destId="{9656E122-4050-455E-A660-A4F712104C72}" srcOrd="6" destOrd="0" presId="urn:microsoft.com/office/officeart/2005/8/layout/vList3"/>
    <dgm:cxn modelId="{5592A842-0DEB-428D-95A6-CC38CAE18D03}" type="presParOf" srcId="{9656E122-4050-455E-A660-A4F712104C72}" destId="{1C5436CA-716C-4464-B694-72AC9DD0CEC6}" srcOrd="0" destOrd="0" presId="urn:microsoft.com/office/officeart/2005/8/layout/vList3"/>
    <dgm:cxn modelId="{9AE61998-C5A6-49E2-85AA-CEC66A5DFC4E}" type="presParOf" srcId="{9656E122-4050-455E-A660-A4F712104C72}" destId="{18EC5BBE-F4EE-44E1-8FFF-359B4AC7903C}" srcOrd="1" destOrd="0" presId="urn:microsoft.com/office/officeart/2005/8/layout/vList3"/>
    <dgm:cxn modelId="{E7592388-6AE3-4C26-86AA-46CDD67ED631}" type="presParOf" srcId="{87E9C314-AD96-4601-B317-D6EEA825930A}" destId="{3378E157-7158-4F8B-AE74-DCA746014590}" srcOrd="7" destOrd="0" presId="urn:microsoft.com/office/officeart/2005/8/layout/vList3"/>
    <dgm:cxn modelId="{455B825E-DB16-4A01-9027-D93E9B99CCAD}" type="presParOf" srcId="{87E9C314-AD96-4601-B317-D6EEA825930A}" destId="{EBDD176B-E80E-47E2-B0D5-2DA4A8718FDA}" srcOrd="8" destOrd="0" presId="urn:microsoft.com/office/officeart/2005/8/layout/vList3"/>
    <dgm:cxn modelId="{41C988FB-5236-4E09-AF77-9D78EACA5197}" type="presParOf" srcId="{EBDD176B-E80E-47E2-B0D5-2DA4A8718FDA}" destId="{678D257D-3DCF-4D1C-8416-B2C217344B37}" srcOrd="0" destOrd="0" presId="urn:microsoft.com/office/officeart/2005/8/layout/vList3"/>
    <dgm:cxn modelId="{BD690755-4ABF-4422-990C-E19ACE274D84}" type="presParOf" srcId="{EBDD176B-E80E-47E2-B0D5-2DA4A8718FDA}" destId="{B03A4002-C065-4D30-AF2E-1AF25655FD0C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8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143248"/>
            <a:ext cx="8215370" cy="3071834"/>
          </a:xfrm>
          <a:ln/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Реализация образовательных программ с учетом требований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WorldSkills</a:t>
            </a:r>
            <a:endParaRPr lang="ru-RU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8568" y="785794"/>
            <a:ext cx="83468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9775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Georgia" pitchFamily="18" charset="0"/>
              </a:rPr>
              <a:t>Цель</a:t>
            </a:r>
          </a:p>
          <a:p>
            <a:pPr marL="285750" indent="-28575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Развитие профессионального образования в соответствии со стандартами WSI для обеспечения экономики России высококвалифицированными рабочими кадрами, повышения роли профессиональной подготовки в социально-экономическом и культурном развитии Российской 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Федерации.</a:t>
            </a:r>
            <a:endParaRPr lang="ru-RU" sz="1600" dirty="0">
              <a:solidFill>
                <a:srgbClr val="002060"/>
              </a:solidFill>
              <a:latin typeface="Georgia" pitchFamily="18" charset="0"/>
            </a:endParaRPr>
          </a:p>
          <a:p>
            <a:pPr algn="just" defTabSz="497754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strike="sngStrike" dirty="0">
              <a:solidFill>
                <a:srgbClr val="002060"/>
              </a:solidFill>
              <a:latin typeface="Georgia" pitchFamily="18" charset="0"/>
            </a:endParaRPr>
          </a:p>
          <a:p>
            <a:pPr algn="just" defTabSz="49775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Georgia" pitchFamily="18" charset="0"/>
              </a:rPr>
              <a:t>Задачи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Организация и проведение чемпионатов рабочих профессий;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Повышение производительности труда в Российской Федерации;</a:t>
            </a:r>
            <a:endParaRPr lang="ru-RU" dirty="0">
              <a:solidFill>
                <a:srgbClr val="002060"/>
              </a:solidFill>
              <a:latin typeface="Georgia" pitchFamily="18" charset="0"/>
            </a:endParaRPr>
          </a:p>
          <a:p>
            <a:pPr marL="342900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Гармонизация профессиональных и образовательных стандартов;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Создание и развитие профессиональных сообществ по отраслям экономики Российской Федерации;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Восстановление и развитие производственной культуры в Российской Федерации;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Развитие государственно-частного партнерства и дуальной образовательной системы;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Разработка норм качества труда;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Формирование и развитие экспертного сообщества; 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Продвижение русского языка в международных профессиональных сообществах;</a:t>
            </a: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Создание условий для развития национального человеческого капитала 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страны.</a:t>
            </a:r>
            <a:endParaRPr lang="ru-RU" sz="1600" dirty="0">
              <a:solidFill>
                <a:srgbClr val="002060"/>
              </a:solidFill>
              <a:latin typeface="Georgia" pitchFamily="18" charset="0"/>
            </a:endParaRPr>
          </a:p>
          <a:p>
            <a:pPr marL="342900" lvl="2" indent="-342900" algn="just" defTabSz="497754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600" b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56562" y="1050881"/>
            <a:ext cx="8433395" cy="5377893"/>
            <a:chOff x="245" y="740"/>
            <a:chExt cx="5357" cy="3433"/>
          </a:xfrm>
        </p:grpSpPr>
        <p:sp>
          <p:nvSpPr>
            <p:cNvPr id="3" name="AutoShape 2"/>
            <p:cNvSpPr>
              <a:spLocks noChangeArrowheads="1"/>
            </p:cNvSpPr>
            <p:nvPr/>
          </p:nvSpPr>
          <p:spPr bwMode="auto">
            <a:xfrm>
              <a:off x="382" y="2771"/>
              <a:ext cx="1828" cy="62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algn="ctr">
                <a:lnSpc>
                  <a:spcPct val="80000"/>
                </a:lnSpc>
                <a:buFont typeface="Arial" charset="0"/>
                <a:buNone/>
                <a:defRPr/>
              </a:pPr>
              <a:r>
                <a: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Разработаны региональные комплексные программы развития ПО</a:t>
              </a:r>
            </a:p>
          </p:txBody>
        </p:sp>
        <p:sp>
          <p:nvSpPr>
            <p:cNvPr id="4" name="AutoShape 3"/>
            <p:cNvSpPr>
              <a:spLocks noChangeArrowheads="1"/>
            </p:cNvSpPr>
            <p:nvPr/>
          </p:nvSpPr>
          <p:spPr bwMode="auto">
            <a:xfrm>
              <a:off x="245" y="3581"/>
              <a:ext cx="4812" cy="48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algn="ctr">
                <a:lnSpc>
                  <a:spcPct val="80000"/>
                </a:lnSpc>
                <a:buFont typeface="Arial" charset="0"/>
                <a:buNone/>
              </a:pPr>
              <a:r>
                <a:rPr lang="ru-RU" sz="1600" b="1" dirty="0" smtClean="0">
                  <a:solidFill>
                    <a:srgbClr val="002060"/>
                  </a:solidFill>
                  <a:latin typeface="Arial" charset="0"/>
                </a:rPr>
                <a:t>Гранты</a:t>
              </a:r>
              <a:endParaRPr lang="ru-RU" sz="1600" b="1" dirty="0">
                <a:solidFill>
                  <a:srgbClr val="002060"/>
                </a:solidFill>
                <a:latin typeface="Arial" charset="0"/>
              </a:endParaRPr>
            </a:p>
            <a:p>
              <a:pPr algn="ctr">
                <a:lnSpc>
                  <a:spcPct val="80000"/>
                </a:lnSpc>
                <a:buFont typeface="Arial" charset="0"/>
                <a:buNone/>
              </a:pPr>
              <a:r>
                <a:rPr lang="ru-RU" sz="1600" b="1" dirty="0">
                  <a:solidFill>
                    <a:srgbClr val="002060"/>
                  </a:solidFill>
                  <a:latin typeface="Arial" charset="0"/>
                </a:rPr>
                <a:t>Региональные программы</a:t>
              </a:r>
            </a:p>
            <a:p>
              <a:pPr algn="ctr">
                <a:lnSpc>
                  <a:spcPct val="80000"/>
                </a:lnSpc>
                <a:buFont typeface="Arial" charset="0"/>
                <a:buNone/>
              </a:pPr>
              <a:r>
                <a:rPr lang="ru-RU" sz="1600" b="1" dirty="0">
                  <a:solidFill>
                    <a:srgbClr val="002060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2287" y="2805"/>
              <a:ext cx="2813" cy="62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>
                <a:lnSpc>
                  <a:spcPct val="80000"/>
                </a:lnSpc>
                <a:buFont typeface="Arial" charset="0"/>
                <a:buNone/>
                <a:defRPr/>
              </a:pPr>
              <a:r>
                <a: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Предусмотрена поддержка организаций СПО, реализующих современные инновационные программы подготовки кадров </a:t>
              </a: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 flipH="1">
              <a:off x="4740" y="844"/>
              <a:ext cx="862" cy="3329"/>
            </a:xfrm>
            <a:prstGeom prst="rightArrowCallout">
              <a:avLst>
                <a:gd name="adj1" fmla="val 30279"/>
                <a:gd name="adj2" fmla="val 32939"/>
                <a:gd name="adj3" fmla="val 15778"/>
                <a:gd name="adj4" fmla="val 51852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Ресурсы корпоративного образования</a:t>
              </a: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 rot="16200000">
              <a:off x="2217" y="228"/>
              <a:ext cx="1051" cy="4037"/>
            </a:xfrm>
            <a:prstGeom prst="chevron">
              <a:avLst>
                <a:gd name="adj" fmla="val 22222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square" anchor="ctr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Актуализация перечня и содержания программ ПО. </a:t>
              </a:r>
              <a:r>
                <a:rPr lang="ru-RU" sz="16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  Внесение </a:t>
              </a:r>
              <a:r>
                <a: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изменений и дополнений.</a:t>
              </a:r>
            </a:p>
            <a:p>
              <a:pPr algn="ctr">
                <a:defRPr/>
              </a:pPr>
              <a:endParaRPr lang="ru-RU" sz="1600" dirty="0">
                <a:solidFill>
                  <a:srgbClr val="002060"/>
                </a:solidFill>
                <a:latin typeface="Arial" charset="0"/>
              </a:endParaRP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 rot="16200000">
              <a:off x="2391" y="-929"/>
              <a:ext cx="697" cy="4036"/>
            </a:xfrm>
            <a:prstGeom prst="chevron">
              <a:avLst>
                <a:gd name="adj" fmla="val 21912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Модернизация инфраструктуры ПО</a:t>
              </a:r>
            </a:p>
            <a:p>
              <a:pPr algn="ctr">
                <a:defRPr/>
              </a:pPr>
              <a:endPara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 rot="16200000">
              <a:off x="2316" y="-417"/>
              <a:ext cx="854" cy="4037"/>
            </a:xfrm>
            <a:prstGeom prst="chevron">
              <a:avLst>
                <a:gd name="adj" fmla="val 24944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square" tIns="82800" anchor="ctr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Развитие государственно-частного партнерства</a:t>
              </a:r>
            </a:p>
            <a:p>
              <a:pPr algn="ctr">
                <a:defRPr/>
              </a:pPr>
              <a:endPara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142852"/>
            <a:ext cx="8215370" cy="642942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Georgia" pitchFamily="18" charset="0"/>
                <a:ea typeface="+mn-ea"/>
                <a:cs typeface="+mn-cs"/>
              </a:rPr>
              <a:t>Система подготовки кадров для инновационной модели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40" y="417824"/>
            <a:ext cx="8905520" cy="60223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71472" y="1857364"/>
          <a:ext cx="8072494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7224" y="428604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Проведение методического аудита СПО </a:t>
            </a:r>
          </a:p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в контексте  стандартов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WorldSkills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Georgia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0" hangingPunct="0"/>
            <a:r>
              <a:rPr lang="ru-RU" sz="27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/>
            </a:r>
            <a:br>
              <a:rPr lang="ru-RU" sz="27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ru-RU" sz="27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/>
            </a:r>
            <a:br>
              <a:rPr lang="ru-RU" sz="27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ru-RU" sz="27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/>
            </a:r>
            <a:br>
              <a:rPr lang="ru-RU" sz="27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ru-RU" sz="31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1 этап:  отражение требований стандартов </a:t>
            </a:r>
            <a:br>
              <a:rPr lang="ru-RU" sz="31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ru-RU" sz="3100" dirty="0" err="1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WorldSkills</a:t>
            </a:r>
            <a:r>
              <a:rPr lang="ru-RU" sz="31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 в ОПОП СПО</a:t>
            </a:r>
            <a:br>
              <a:rPr lang="ru-RU" sz="31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785786" y="2571744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8662" y="285728"/>
            <a:ext cx="742955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2 этап:  отражение требований регионального рынка труда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1357298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Формирование запросов к  региональным структурам, бизнес - сообществу, общественным организациям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827584" y="1916832"/>
          <a:ext cx="7992888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5786" y="214290"/>
            <a:ext cx="75724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3 этап:  конкретизация распределения вариативной части с целью гармонизации стандартов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WorldSkills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 и содержания ОПОП</a:t>
            </a:r>
          </a:p>
          <a:p>
            <a:pPr algn="ctr"/>
            <a:endParaRPr lang="ru-RU" sz="2800" dirty="0" smtClean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Georgia" pitchFamily="18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endParaRPr lang="ru-RU" sz="2400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857224" y="1928802"/>
          <a:ext cx="7992888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000108"/>
          <a:ext cx="8678892" cy="58008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0198"/>
                <a:gridCol w="7178694"/>
              </a:tblGrid>
              <a:tr h="42862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Название профессии WSI</a:t>
                      </a:r>
                      <a:endParaRPr lang="ru-RU" sz="1100" b="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39135" marR="39135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Окраска автомобиля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39135" marR="39135" marT="0" marB="0"/>
                </a:tc>
              </a:tr>
              <a:tr h="124658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Сфера и области профессиональной деятельности</a:t>
                      </a:r>
                      <a:br>
                        <a:rPr lang="ru-RU" sz="1100" b="0" dirty="0">
                          <a:effectLst/>
                          <a:latin typeface="Georgia" pitchFamily="18" charset="0"/>
                        </a:rPr>
                      </a:b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(сфера деятельности заполняется опционально)</a:t>
                      </a:r>
                      <a:endParaRPr lang="ru-RU" sz="1100" b="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39135" marR="3913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Сферой профессиональной деятельности является работа по нанесению и восстановлению лакокрасочного покрытия автомобилей.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Прикладные сферы профессиональной деятельности – работа на станциях технического обслуживания автомобилей, в частных мастерских, торговых компаниях по продаже автомобилей и т.д.</a:t>
                      </a:r>
                      <a:endParaRPr lang="ru-RU" sz="11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39135" marR="39135" marT="0" marB="0"/>
                </a:tc>
              </a:tr>
              <a:tr h="110807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Задачи профессиональной деятельности</a:t>
                      </a:r>
                      <a:br>
                        <a:rPr lang="ru-RU" sz="1100" b="0" dirty="0">
                          <a:effectLst/>
                          <a:latin typeface="Georgia" pitchFamily="18" charset="0"/>
                        </a:rPr>
                      </a:b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(раздел 1.1.2</a:t>
                      </a:r>
                      <a:r>
                        <a:rPr lang="ru-RU" sz="1100" b="0" dirty="0" smtClean="0">
                          <a:effectLst/>
                          <a:latin typeface="Georgia" pitchFamily="18" charset="0"/>
                        </a:rPr>
                        <a:t>. </a:t>
                      </a: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ТО, перевод описаний на сайте </a:t>
                      </a:r>
                      <a:r>
                        <a:rPr lang="en-US" sz="1100" b="0" dirty="0">
                          <a:effectLst/>
                          <a:latin typeface="Georgia" pitchFamily="18" charset="0"/>
                        </a:rPr>
                        <a:t>WSI</a:t>
                      </a: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)</a:t>
                      </a:r>
                      <a:endParaRPr lang="ru-RU" sz="1100" b="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39135" marR="39135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Нанесение различных типов покрытия. Подготовка, окраска и полировка деталей автомобиля.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Определение и оценка цвета, процесс колеровки и изготовление </a:t>
                      </a:r>
                      <a:r>
                        <a:rPr lang="ru-RU" sz="1100" dirty="0" err="1">
                          <a:effectLst/>
                          <a:latin typeface="Georgia" pitchFamily="18" charset="0"/>
                        </a:rPr>
                        <a:t>тест-напыления</a:t>
                      </a: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Соблюдение санитарно-гигиенических требований и норм техники безопасности</a:t>
                      </a:r>
                      <a:endParaRPr lang="ru-RU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9135" marR="39135" marT="0" marB="0"/>
                </a:tc>
              </a:tr>
              <a:tr h="180664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Виды ПД</a:t>
                      </a:r>
                      <a:endParaRPr lang="ru-RU" sz="1100" b="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39135" marR="39135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Подготовка, очистка и обезжиривание поверхностей включая поверхности из металла (голый металл, ранее окрашенный, заводской грунт), пластика и стеклопластика.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Восстановление формы детали до оригинальной формы с применением шпатлевок, наполнителей и шлифования. Шлифовка и полировка дефектов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Смешивание и нанесение грунтов и наполнителей.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Нанесение базовых покрытий на различной основе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Смешивание базовой краски с использованием корректной формулы (рецепта) и произведение тест-</a:t>
                      </a:r>
                      <a:r>
                        <a:rPr lang="ru-RU" sz="1100" dirty="0" err="1">
                          <a:effectLst/>
                          <a:latin typeface="Georgia" pitchFamily="18" charset="0"/>
                        </a:rPr>
                        <a:t>напылений</a:t>
                      </a: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Нанесение финишных покрытий (лака, 2х и 3х-слойных перламутровых и «металлик»-покрытий и пр.).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Нанесение специальных декоративных красок (эффект хрома, тонированный лак).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Выполнение декоративных рисунков с помощью напыления </a:t>
                      </a:r>
                      <a:endParaRPr lang="ru-RU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9135" marR="39135" marT="0" marB="0"/>
                </a:tc>
              </a:tr>
              <a:tr h="96354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Georgia" pitchFamily="18" charset="0"/>
                        </a:rPr>
                        <a:t>Объекты ПД</a:t>
                      </a:r>
                      <a:endParaRPr lang="ru-RU" sz="1100" b="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39135" marR="39135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Материалы, применяемые при окраске автомобилей, в </a:t>
                      </a:r>
                      <a:r>
                        <a:rPr lang="ru-RU" sz="1100" dirty="0" err="1">
                          <a:effectLst/>
                          <a:latin typeface="Georgia" pitchFamily="18" charset="0"/>
                        </a:rPr>
                        <a:t>т.ч</a:t>
                      </a: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. различные виды грунта, базового и лакокрасочного покрытия, внешние и внутренние части кузова, подвергаемые окраске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Рабочий инструмент и оборудование, применяемые для выполнения основных и подготовительных лакокрасочных работ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Средства индивидуальной защиты, связанные с окраской  автомобилей, в </a:t>
                      </a:r>
                      <a:r>
                        <a:rPr lang="ru-RU" sz="1100" dirty="0" err="1">
                          <a:effectLst/>
                          <a:latin typeface="Georgia" pitchFamily="18" charset="0"/>
                        </a:rPr>
                        <a:t>т.ч</a:t>
                      </a: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. респиратор, защитные очки, комбинезон, </a:t>
                      </a:r>
                      <a:r>
                        <a:rPr lang="ru-RU" sz="1100" dirty="0" err="1">
                          <a:effectLst/>
                          <a:latin typeface="Georgia" pitchFamily="18" charset="0"/>
                        </a:rPr>
                        <a:t>спец.обувь</a:t>
                      </a:r>
                      <a:r>
                        <a:rPr lang="ru-RU" sz="1100" dirty="0">
                          <a:effectLst/>
                          <a:latin typeface="Georgia" pitchFamily="18" charset="0"/>
                        </a:rPr>
                        <a:t> и т.д. </a:t>
                      </a:r>
                      <a:endParaRPr lang="ru-RU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9135" marR="39135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14285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Анализ профессии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WSI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</a:br>
            <a:r>
              <a:rPr lang="ru-RU" sz="1200" dirty="0" smtClean="0">
                <a:solidFill>
                  <a:schemeClr val="dk1"/>
                </a:solidFill>
                <a:latin typeface="Georgia" pitchFamily="18" charset="0"/>
              </a:rPr>
              <a:t>На основе документа «Техническое описание»  профессии </a:t>
            </a:r>
            <a:r>
              <a:rPr lang="en-US" sz="1200" dirty="0" smtClean="0">
                <a:solidFill>
                  <a:schemeClr val="dk1"/>
                </a:solidFill>
                <a:latin typeface="Georgia" pitchFamily="18" charset="0"/>
              </a:rPr>
              <a:t>WSI </a:t>
            </a:r>
            <a:r>
              <a:rPr lang="ru-RU" sz="1200" dirty="0" smtClean="0">
                <a:solidFill>
                  <a:schemeClr val="dk1"/>
                </a:solidFill>
                <a:latin typeface="Georgia" pitchFamily="18" charset="0"/>
              </a:rPr>
              <a:t>«Окраска автомобиля» определяются основные характеристики профессиональной деятельности.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428736"/>
          <a:ext cx="8618566" cy="52055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5804"/>
                <a:gridCol w="2224589"/>
                <a:gridCol w="4758173"/>
              </a:tblGrid>
              <a:tr h="20495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Шифр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Короткое название 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  <a:latin typeface="Georgia" pitchFamily="18" charset="0"/>
                        </a:rPr>
                        <a:t>Формулировка компетенции в «формате» ФГОС</a:t>
                      </a:r>
                      <a:endParaRPr lang="ru-RU" sz="120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54293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PP </a:t>
                      </a:r>
                      <a:endParaRPr lang="ru-RU" sz="1200" dirty="0" smtClean="0">
                        <a:effectLst/>
                        <a:latin typeface="Georgia" pitchFamily="18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effectLst/>
                          <a:latin typeface="Georgia" pitchFamily="18" charset="0"/>
                        </a:rPr>
                        <a:t>(</a:t>
                      </a: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Preparation works)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Выполнение подготовительных работ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Способность проводить работы по подготовке поверхностей автомобиля к окраске с использованием материалов и технологий в соответствии с техническими требованиями производителя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19811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BCA</a:t>
                      </a:r>
                      <a:endParaRPr lang="ru-RU" sz="1200" dirty="0">
                        <a:effectLst/>
                        <a:latin typeface="Georgia" pitchFamily="18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(Base coat application)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Нанесение базовых покрытий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Способность выполнять работы по нанесению базовых покрытий на детали из различных материалов (металл, стекло, пластик, стеклопластик) в соответствии с рекомендациями производителя 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395739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TPA (Topcoat application)</a:t>
                      </a:r>
                      <a:endParaRPr lang="ru-RU" sz="1200" dirty="0">
                        <a:effectLst/>
                        <a:latin typeface="Georgia" pitchFamily="18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Нанесение отделочного лака или отделочных акриловых эмалей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Способность выполнять работы по нанесению финишных покрытий (в т.ч. двухкомпонентных акриловых или полиуретановых, двухкомпонентного лака, 2х и 3х-слойных перламутровых и «</a:t>
                      </a:r>
                      <a:r>
                        <a:rPr lang="ru-RU" sz="1200" dirty="0" err="1">
                          <a:effectLst/>
                          <a:latin typeface="Georgia" pitchFamily="18" charset="0"/>
                        </a:rPr>
                        <a:t>металлик</a:t>
                      </a: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»-покрытий и пр.) на детали из различных материалов (металл, стекло, пластик, стеклопластик) в соответствии с рекомендациями производителя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485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CT </a:t>
                      </a:r>
                      <a:endParaRPr lang="ru-RU" sz="1200" dirty="0" smtClean="0">
                        <a:effectLst/>
                        <a:latin typeface="Georgia" pitchFamily="18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latin typeface="Georgia" pitchFamily="18" charset="0"/>
                        </a:rPr>
                        <a:t>(</a:t>
                      </a:r>
                      <a:r>
                        <a:rPr lang="en-US" sz="1200" dirty="0" err="1">
                          <a:effectLst/>
                          <a:latin typeface="Georgia" pitchFamily="18" charset="0"/>
                        </a:rPr>
                        <a:t>Colour</a:t>
                      </a: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 Tinting</a:t>
                      </a: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  <a:latin typeface="Georgia" pitchFamily="18" charset="0"/>
                        </a:rPr>
                        <a:t>Выполнение колеровочных работ</a:t>
                      </a:r>
                      <a:endParaRPr lang="ru-RU" sz="120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Способность выполнять работы по оценке и подбору цвета,  нанесению </a:t>
                      </a:r>
                      <a:r>
                        <a:rPr lang="ru-RU" sz="1200" dirty="0" err="1">
                          <a:effectLst/>
                          <a:latin typeface="Georgia" pitchFamily="18" charset="0"/>
                        </a:rPr>
                        <a:t>тест-напылов</a:t>
                      </a: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 в соответствии с рекомендациями  производителя лакокрасочных материалов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485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DP </a:t>
                      </a:r>
                      <a:endParaRPr lang="ru-RU" sz="1200" dirty="0" smtClean="0">
                        <a:effectLst/>
                        <a:latin typeface="Georgia" pitchFamily="18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effectLst/>
                          <a:latin typeface="Georgia" pitchFamily="18" charset="0"/>
                        </a:rPr>
                        <a:t>(</a:t>
                      </a:r>
                      <a:r>
                        <a:rPr lang="en-US" sz="1200" dirty="0">
                          <a:effectLst/>
                          <a:latin typeface="Georgia" pitchFamily="18" charset="0"/>
                        </a:rPr>
                        <a:t>Design painting)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  <a:latin typeface="Georgia" pitchFamily="18" charset="0"/>
                        </a:rPr>
                        <a:t>Выполнение дизайнерских  работ</a:t>
                      </a:r>
                      <a:endParaRPr lang="ru-RU" sz="120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Способность выполнять работы по подготовке и нанесению декоративных рисунков, в т.ч. с использованием специальных декоративных красок 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67561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latin typeface="Georgia" pitchFamily="18" charset="0"/>
                        </a:rPr>
                        <a:t>SS</a:t>
                      </a:r>
                      <a:endParaRPr lang="ru-RU" sz="1200">
                        <a:effectLst/>
                        <a:latin typeface="Georgia" pitchFamily="18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  <a:latin typeface="Georgia" pitchFamily="18" charset="0"/>
                        </a:rPr>
                        <a:t>(</a:t>
                      </a:r>
                      <a:r>
                        <a:rPr lang="en-US" sz="1200">
                          <a:effectLst/>
                          <a:latin typeface="Georgia" pitchFamily="18" charset="0"/>
                        </a:rPr>
                        <a:t>Safety supervision</a:t>
                      </a:r>
                      <a:r>
                        <a:rPr lang="ru-RU" sz="1200">
                          <a:effectLst/>
                          <a:latin typeface="Georgia" pitchFamily="18" charset="0"/>
                        </a:rPr>
                        <a:t>) </a:t>
                      </a:r>
                      <a:endParaRPr lang="ru-RU" sz="120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Обеспечение безопасности труда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Georgia" pitchFamily="18" charset="0"/>
                        </a:rPr>
                        <a:t>Способность обеспечивать безопасность при выполнении работ, связанных с окраской автомобиля</a:t>
                      </a:r>
                      <a:endParaRPr lang="ru-RU" sz="1200" dirty="0">
                        <a:effectLst/>
                        <a:latin typeface="Georgia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214290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Описание компетенций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WSI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ru-RU" sz="1600" dirty="0" smtClean="0">
                <a:solidFill>
                  <a:schemeClr val="dk1"/>
                </a:solidFill>
                <a:latin typeface="Georgia" pitchFamily="18" charset="0"/>
              </a:rPr>
              <a:t>На  основе  структуры требований к компетенциям по профессии </a:t>
            </a:r>
            <a:r>
              <a:rPr lang="en-US" sz="1600" dirty="0" smtClean="0">
                <a:solidFill>
                  <a:schemeClr val="dk1"/>
                </a:solidFill>
                <a:latin typeface="Georgia" pitchFamily="18" charset="0"/>
              </a:rPr>
              <a:t>WSI </a:t>
            </a:r>
            <a:r>
              <a:rPr lang="ru-RU" sz="1600" dirty="0" smtClean="0">
                <a:solidFill>
                  <a:schemeClr val="dk1"/>
                </a:solidFill>
                <a:latin typeface="Georgia" pitchFamily="18" charset="0"/>
              </a:rPr>
              <a:t>«Окраска автомобиля» (раздел 2.1 «Описание компетенций» документа «Техническое описание») определяется перечень компетенций, и разработаны адаптированные под «формат» ФГОС их формулировки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950" y="1428736"/>
          <a:ext cx="9036050" cy="69319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8505"/>
                <a:gridCol w="4886744"/>
                <a:gridCol w="1628915"/>
                <a:gridCol w="1085943"/>
                <a:gridCol w="1085943"/>
              </a:tblGrid>
              <a:tr h="6379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Уровень освоения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</a:rPr>
                        <a:t>Результаты обучения (поведенческие индикаторы, знания, умения, навыки, практический опыт)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Требования </a:t>
                      </a:r>
                      <a:r>
                        <a:rPr lang="ru-RU" sz="1100" dirty="0">
                          <a:effectLst/>
                        </a:rPr>
                        <a:t>к качеству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Требования </a:t>
                      </a:r>
                      <a:r>
                        <a:rPr lang="ru-RU" sz="1100" dirty="0">
                          <a:effectLst/>
                        </a:rPr>
                        <a:t>к скорости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>
                          <a:effectLst/>
                        </a:rPr>
                        <a:t>Прикладные технологии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</a:tr>
              <a:tr h="1921363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Базовый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работать с технической информацией по продукту.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выполнять маскировку соседних </a:t>
                      </a:r>
                      <a:r>
                        <a:rPr lang="ru-RU" sz="1100" dirty="0" err="1">
                          <a:effectLst/>
                        </a:rPr>
                        <a:t>неокрашиваемых</a:t>
                      </a:r>
                      <a:r>
                        <a:rPr lang="ru-RU" sz="1100" dirty="0">
                          <a:effectLst/>
                        </a:rPr>
                        <a:t> деталей.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подготовить поверхность для нанесения эмали или для перехода на лаке.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наносить ЛКМ без подтеков с равномерной допустимой шагренью («вогнутая линза»).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Равномерная толщина ЛКП по всей площади окрашиваемого элемента, включая прокраску ребер, арок, торцов.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 Умение устранять дефекты (маленькие подтеки, шагрень, посторонние включения) шлифовкой и/или полировкой.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использовать оборудование для смешивания и нанесения ЛКМ (покрасочная камера, краскопульты, масло-</a:t>
                      </a:r>
                      <a:r>
                        <a:rPr lang="ru-RU" sz="1100" dirty="0" err="1">
                          <a:effectLst/>
                        </a:rPr>
                        <a:t>влагоотделитель</a:t>
                      </a:r>
                      <a:r>
                        <a:rPr lang="ru-RU" sz="1100" dirty="0">
                          <a:effectLst/>
                        </a:rPr>
                        <a:t>, шланги, компрессор, весы, мерные линейки и т.п.) и мойки инструмента.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пользоваться аппаратами инфракрасной сушки.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  <a:tab pos="144780" algn="l"/>
                        </a:tabLst>
                      </a:pPr>
                      <a:r>
                        <a:rPr lang="ru-RU" sz="1100" dirty="0">
                          <a:effectLst/>
                        </a:rPr>
                        <a:t>Отсутствие подтеков, недопустимой (сильной с потерей блеска, «выпуклой», крупной, волнообразной) шагрени и посторонних включений в отделочном покрытии.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  <a:tab pos="144780" algn="l"/>
                        </a:tabLst>
                      </a:pPr>
                      <a:r>
                        <a:rPr lang="ru-RU" sz="1100" dirty="0">
                          <a:effectLst/>
                        </a:rPr>
                        <a:t>Толщина слоя согласно информации по продукту.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>
                          <a:effectLst/>
                        </a:rPr>
                        <a:t>Допускается трехкратное превышение нормативов завода-изготовителя или системы </a:t>
                      </a:r>
                      <a:r>
                        <a:rPr lang="en-US" sz="1100">
                          <a:effectLst/>
                        </a:rPr>
                        <a:t>Audatex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</a:rPr>
                        <a:t>Маскирование элементов.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</a:rPr>
                        <a:t>Нанесение ЛКМ воздушным распылением.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</a:rPr>
                        <a:t>Инфракрасная сушка.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</a:rPr>
                        <a:t>Полировка дефектов ЛКП.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</a:tr>
              <a:tr h="131425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Продвинутый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Все указанное выше, а также: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выполнять переход на лаке с устранением видимой границы полировкой.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наносить лак с уменьшением слоя на сопрягаемые неокрашенные </a:t>
                      </a:r>
                      <a:r>
                        <a:rPr lang="ru-RU" sz="1100" dirty="0" err="1">
                          <a:effectLst/>
                        </a:rPr>
                        <a:t>металликом</a:t>
                      </a:r>
                      <a:r>
                        <a:rPr lang="ru-RU" sz="1100" dirty="0">
                          <a:effectLst/>
                        </a:rPr>
                        <a:t> зоны для предотвращения «эффекта линзы».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выполнять локальную или точечную покраску лаком с полировкой зоны перехода.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в точности воспроизводить оригинальную шагрень на окрашиваемом элементе.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производить полировку со шлифовкой панели целиком с полным устранением шагрени.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Опыт работы по данной компетенции не менее 1 года.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  <a:tab pos="144780" algn="l"/>
                        </a:tabLst>
                      </a:pPr>
                      <a:r>
                        <a:rPr lang="ru-RU" sz="1100" dirty="0">
                          <a:effectLst/>
                        </a:rPr>
                        <a:t>Все указанное выше, а также: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  <a:tab pos="144780" algn="l"/>
                        </a:tabLst>
                      </a:pPr>
                      <a:r>
                        <a:rPr lang="ru-RU" sz="1100" dirty="0">
                          <a:effectLst/>
                        </a:rPr>
                        <a:t>Равномерная шагрень, соответствующая размером и формой оригинальной.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  <a:tab pos="144780" algn="l"/>
                        </a:tabLst>
                      </a:pPr>
                      <a:r>
                        <a:rPr lang="ru-RU" sz="1100" dirty="0">
                          <a:effectLst/>
                        </a:rPr>
                        <a:t>Время выполнения работ должно примерно соответствовать нормативам завода-изготовителя или системы </a:t>
                      </a:r>
                      <a:r>
                        <a:rPr lang="en-US" sz="1100" dirty="0" err="1">
                          <a:effectLst/>
                        </a:rPr>
                        <a:t>Audatex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>
                          <a:effectLst/>
                        </a:rPr>
                        <a:t>Все указанное выше, а также: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>
                          <a:effectLst/>
                        </a:rPr>
                        <a:t>Полировка переходов лака.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</a:tr>
              <a:tr h="119850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Олимпиадный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 вышеуказанные навыки, а также: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Опыт работы различными ЛК системами.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Стабильно высокое качество работ вне зависимости от класса используемого оборудования.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Опыт решения задач повышенной сложности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94310" algn="l"/>
                          <a:tab pos="228600" algn="l"/>
                        </a:tabLst>
                      </a:pPr>
                      <a:r>
                        <a:rPr lang="ru-RU" sz="1100" dirty="0">
                          <a:effectLst/>
                        </a:rPr>
                        <a:t>Умение находить нестандартные подходы и решения </a:t>
                      </a:r>
                    </a:p>
                    <a:p>
                      <a:pPr marL="194310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  <a:tab pos="144780" algn="l"/>
                        </a:tabLst>
                      </a:pPr>
                      <a:r>
                        <a:rPr lang="ru-RU" sz="1100">
                          <a:effectLst/>
                        </a:rPr>
                        <a:t>Безупречное качество покрытия, не отличающееся от оригинального по внешнему виду, при высокой скорости и безошибочности выполнения работ.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4145" algn="l"/>
                          <a:tab pos="144780" algn="l"/>
                        </a:tabLst>
                      </a:pPr>
                      <a:r>
                        <a:rPr lang="ru-RU" sz="1100">
                          <a:effectLst/>
                        </a:rPr>
                        <a:t>Время выполнения работ не превышает нормативов завода-изготовителя или системы </a:t>
                      </a:r>
                      <a:r>
                        <a:rPr lang="en-US" sz="1100">
                          <a:effectLst/>
                        </a:rPr>
                        <a:t>Audatex</a:t>
                      </a:r>
                      <a:r>
                        <a:rPr lang="ru-RU" sz="1100">
                          <a:effectLst/>
                        </a:rPr>
                        <a:t>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</a:rPr>
                        <a:t>Все указанное выше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004" marR="30004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00100" y="0"/>
            <a:ext cx="75724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Georgia" pitchFamily="18" charset="0"/>
            </a:endParaRP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WSI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 Требования к освоению компетенций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Georgia" pitchFamily="18" charset="0"/>
              </a:rPr>
              <a:t>На основе требований к компетенциям по профессии </a:t>
            </a:r>
            <a:r>
              <a:rPr lang="en-US" dirty="0" smtClean="0">
                <a:latin typeface="Georgia" pitchFamily="18" charset="0"/>
              </a:rPr>
              <a:t>WSI </a:t>
            </a:r>
            <a:r>
              <a:rPr lang="ru-RU" dirty="0" smtClean="0">
                <a:latin typeface="Georgia" pitchFamily="18" charset="0"/>
              </a:rPr>
              <a:t>«Окраска автомобиля»  разрабатываются паспорта компетенций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90" y="642918"/>
            <a:ext cx="8986810" cy="6036715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00760" y="2143117"/>
          <a:ext cx="3036208" cy="4566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6208"/>
              </a:tblGrid>
              <a:tr h="4094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• </a:t>
                      </a:r>
                      <a:r>
                        <a:rPr lang="ru-RU" sz="1200" u="none" strike="noStrike" dirty="0">
                          <a:effectLst/>
                        </a:rPr>
                        <a:t>Читать, интерпретировать и извлекать точные технические данные и инструкции из автомобильных инструкций/руководств (включая электрические монтажные схемы), в бумажном или электронном виде;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• Использовать и обслуживать измерительное оборудование (механическое и электрическое), применяемое для обслуживания и ремонта легковых автомобилей;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• Выбирать и применять рабочий инструмент и оборудование (включая знание правил техники безопасности и норм эксплуатации), применяемые для обслуживания и ремонта легковых автомобилей;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• Устное, письменное и электронное общение на рабочем месте;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• Составлять обычные рабочие документы, с соблюдением правил орфографии и пунктуации, заполнить стандартные автомобильные формы;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• Работать с базовым компьютерным оборудованием (включая сканеры), применяемым для обслуживания и ремонта </a:t>
                      </a:r>
                      <a:r>
                        <a:rPr lang="ru-RU" sz="1100" u="none" strike="noStrike" dirty="0">
                          <a:effectLst/>
                        </a:rPr>
                        <a:t>легковых автомобилей.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43240" y="214290"/>
            <a:ext cx="4097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Анализ содержания ОПОП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500034" y="1285860"/>
          <a:ext cx="82478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7224" y="428604"/>
            <a:ext cx="7643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Концепция организации самостоятельной работы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9"/>
          <p:cNvGraphicFramePr>
            <a:graphicFrameLocks noGrp="1"/>
          </p:cNvGraphicFramePr>
          <p:nvPr/>
        </p:nvGraphicFramePr>
        <p:xfrm>
          <a:off x="285720" y="1000108"/>
          <a:ext cx="8715436" cy="2197608"/>
        </p:xfrm>
        <a:graphic>
          <a:graphicData uri="http://schemas.openxmlformats.org/drawingml/2006/table">
            <a:tbl>
              <a:tblPr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{5940675A-B579-460E-94D1-54222C63F5DA}</a:tableStyleId>
              </a:tblPr>
              <a:tblGrid>
                <a:gridCol w="2904606"/>
                <a:gridCol w="2878775"/>
                <a:gridCol w="2932055"/>
              </a:tblGrid>
              <a:tr h="1807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Руководители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eorgia" pitchFamily="18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 anchor="ctr" horzOverflow="overflow">
                    <a:solidFill>
                      <a:srgbClr val="9199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Специалисты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eorgia" pitchFamily="18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 anchor="ctr" horzOverflow="overflow">
                    <a:solidFill>
                      <a:srgbClr val="9199E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Рабочие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eorgia" pitchFamily="18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 anchor="ctr" horzOverflow="overflow">
                    <a:solidFill>
                      <a:srgbClr val="9199E1"/>
                    </a:solidFill>
                  </a:tcPr>
                </a:tc>
              </a:tr>
              <a:tr h="1475469">
                <a:tc>
                  <a:txBody>
                    <a:bodyPr/>
                    <a:lstStyle/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endParaRPr kumimoji="0" lang="ru-RU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Лидерские качества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Личные связи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Способность принимать нестандартные решения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Умение планировать работу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Умение решать проблемы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endParaRPr kumimoji="0" lang="ru-RU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Добросовестность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Профессиональные навыки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Способность работать самостоятельно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Способность сотрудничества с другими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Умение решать проблемы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endParaRPr kumimoji="0" lang="ru-RU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Добросовестность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Профессиональные навыки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Способность работать самостоятельно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</a:rPr>
                        <a:t>Способность сотрудничества с другими </a:t>
                      </a: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¡"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0" y="3861048"/>
          <a:ext cx="8929718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14612" y="3357562"/>
            <a:ext cx="41115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5 ключевых компетенций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357166"/>
            <a:ext cx="780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eorgia" pitchFamily="18" charset="0"/>
              </a:rPr>
              <a:t>За что работодатели нанимают сотрудников?</a:t>
            </a: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642918"/>
            <a:ext cx="8484931" cy="55721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1422</Words>
  <PresentationFormat>Экран (4:3)</PresentationFormat>
  <Paragraphs>200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Реализация образовательных программ с учетом требований WorldSkills</vt:lpstr>
      <vt:lpstr>Слайд 2</vt:lpstr>
      <vt:lpstr>Слайд 3</vt:lpstr>
      <vt:lpstr>Слайд 4</vt:lpstr>
      <vt:lpstr>Слайд 5</vt:lpstr>
      <vt:lpstr>Слайд 6</vt:lpstr>
      <vt:lpstr>   1 этап:  отражение требований стандартов  WorldSkills в ОПОП СПО 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42</cp:revision>
  <dcterms:modified xsi:type="dcterms:W3CDTF">2014-12-19T05:31:34Z</dcterms:modified>
</cp:coreProperties>
</file>