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8" r:id="rId3"/>
    <p:sldId id="265" r:id="rId4"/>
    <p:sldId id="264" r:id="rId5"/>
    <p:sldId id="261" r:id="rId6"/>
    <p:sldId id="259" r:id="rId7"/>
    <p:sldId id="262" r:id="rId8"/>
    <p:sldId id="269" r:id="rId9"/>
    <p:sldId id="260" r:id="rId10"/>
    <p:sldId id="263" r:id="rId11"/>
    <p:sldId id="270" r:id="rId12"/>
    <p:sldId id="271" r:id="rId13"/>
    <p:sldId id="272" r:id="rId14"/>
    <p:sldId id="273" r:id="rId15"/>
    <p:sldId id="268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33575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Мультимедиа технологии как современное средство активизации познавательной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деятельности студентов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4572008"/>
            <a:ext cx="7772400" cy="150876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учебной работе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РМ СПО (ССУЗ)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Зубово-Полянский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педагогический колледж» 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Какаева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214290"/>
            <a:ext cx="7358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Мультимедиа технологии 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это интерактивные (диалоговые) системы, обеспечивающие одновременную работу со звуком, анимированной компьютерной графикой, видеокадрами, статическими изображениями и текстами.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&amp;Tcy;&amp;iecy;&amp;khcy;&amp;ncy;&amp;ocy;&amp;lcy;&amp;ocy;&amp;gcy;&amp;icy;&amp;icy; &amp;mcy;&amp;ucy;&amp;lcy;&amp;softcy;&amp;tcy;&amp;icy;&amp;mcy;&amp;iecy;&amp;dcy;&amp;icy;&amp;acy; - &amp;Kcy;&amp;acy;&amp;rcy;&amp;tcy;&amp;icy;&amp;ncy;&amp;kcy;&amp;acy; 16841/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428868"/>
            <a:ext cx="4929222" cy="36969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amp;Mcy;&amp;ucy;&amp;lcy;&amp;softcy;&amp;tcy;&amp;icy;&amp;mcy;&amp;iecy;&amp;dcy;&amp;icy;&amp;acy; &amp;ucy;&amp;rcy;&amp;ocy;&amp;kcy; - &amp;Kcy;&amp;acy;&amp;rcy;&amp;tcy;&amp;icy;&amp;ncy;&amp;kcy;&amp;acy; 5835/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096306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&amp;Mcy;&amp;iecy;&amp;tcy;&amp;ocy;&amp;dcy;&amp;icy;&amp;kcy;&amp;acy; &amp;icy;&amp;scy;&amp;pcy;&amp;ocy;&amp;lcy;&amp;softcy;&amp;zcy;&amp;ocy;&amp;vcy;&amp;acy;&amp;ncy;&amp;icy;&amp;yacy; &amp;mcy;&amp;ucy;&amp;lcy;&amp;softcy;&amp;tcy;&amp;icy;&amp;mcy;&amp;iecy;&amp;dcy;&amp;icy;&amp;acy; &amp;tcy;&amp;iecy;&amp;khcy;&amp;ncy;&amp;ocy;&amp;lcy;&amp;ocy;&amp;gcy;&amp;icy;&amp;jcy; &amp;pcy;&amp;rcy;&amp;iecy;&amp;dcy;&amp;pcy;&amp;ocy;&amp;lcy;&amp;acy;&amp;gcy;&amp;acy;&amp;iecy;&amp;tcy;: - &amp;Kcy;&amp;acy;&amp;rcy;&amp;tcy;&amp;icy;&amp;ncy;&amp;kcy;&amp;acy; 5859/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Icy;&amp;scy;&amp;pcy;&amp;ocy;&amp;lcy;&amp;softcy;&amp;zcy;&amp;ocy;&amp;vcy;&amp;acy;&amp;ncy;&amp;icy;&amp;iecy; &amp;mcy;&amp;ucy;&amp;lcy;&amp;softcy;&amp;tcy;&amp;icy;&amp;mcy;&amp;iecy;&amp;dcy;&amp;icy;&amp;acy; - &amp;Pcy;&amp;rcy;&amp;iecy;&amp;zcy;&amp;iecy;&amp;ncy;&amp;tcy;&amp;acy;&amp;tscy;&amp;icy;&amp;yacy; 5826/16"/>
          <p:cNvPicPr>
            <a:picLocks noChangeAspect="1" noChangeArrowheads="1"/>
          </p:cNvPicPr>
          <p:nvPr/>
        </p:nvPicPr>
        <p:blipFill>
          <a:blip r:embed="rId2"/>
          <a:srcRect l="-532" t="14893"/>
          <a:stretch>
            <a:fillRect/>
          </a:stretch>
        </p:blipFill>
        <p:spPr bwMode="auto">
          <a:xfrm>
            <a:off x="142844" y="642918"/>
            <a:ext cx="8858312" cy="571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xtb.ru/img/72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6429420" cy="5575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&amp;Acy;&amp;Kcy;&amp;Tcy;&amp;Ucy;&amp;Acy;&amp;Lcy;&amp;SOFTcy;&amp;Ncy;&amp;Ycy;&amp;IEcy; &amp;Pcy;&amp;Rcy;&amp;Ocy;&amp;Bcy;&amp;Lcy;&amp;IEcy;&amp;Mcy;&amp;Ycy; &amp;Pcy;&amp;Rcy;&amp;Icy;&amp;Mcy;&amp;IEcy;&amp;Ncy;&amp;IEcy;&amp;Ncy;&amp;Icy;&amp;YAcy; &amp;Icy;&amp;Ncy;&amp;Fcy;&amp;Ocy;&amp;Rcy;&amp;Mcy;&amp;Acy;&amp;TScy;&amp;Icy;&amp;Ocy;&amp;Ncy;&amp;Ncy;&amp;Ocy;&amp;Jcy; &amp;Tcy;&amp;IEcy;&amp;KHcy;&amp;Ncy;&amp;Ocy;&amp;Lcy;&amp;Ocy;&amp;Gcy;&amp;Icy;&amp;Icy; &amp;Vcy; &amp;Scy;&amp;Icy;&amp;Scy;&amp;Tcy;&amp;IEcy;&amp;Mcy;&amp;IEcy; &amp;Ocy;&amp;Bcy;&amp;Rcy;&amp;Acy;&amp;Zcy;&amp;Ocy;&amp;Vcy;&amp;Acy;&amp;Ncy;&amp;Icy;&amp;YAcy; - Principles and technologies for improving stu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992909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&amp;Mcy;&amp;ucy;&amp;lcy;&amp;softcy;&amp;tcy;&amp;icy;&amp;mcy;&amp;iecy;&amp;dcy;&amp;icy;&amp;acy; &amp;vcy; &amp;icy;&amp;ncy;&amp;fcy;&amp;ocy;&amp;rcy;&amp;mcy;&amp;acy;&amp;tscy;&amp;icy;&amp;ocy;&amp;ncy;&amp;ncy;&amp;ocy;&amp;mcy; &amp;ocy;&amp;bcy;&amp;shchcy;&amp;iecy;&amp;scy;&amp;tcy;&amp;v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85818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Icy;&amp;scy;&amp;pcy;&amp;ocy;&amp;lcy;&amp;softcy;&amp;zcy;&amp;ocy;&amp;vcy;&amp;acy;&amp;ncy;&amp;icy;&amp;iecy; &amp;mcy;&amp;ucy;&amp;lcy;&amp;softcy;&amp;tcy;&amp;icy;&amp;mcy;&amp;iecy;&amp;dcy;&amp;icy;&amp;jcy;&amp;ncy;&amp;ycy;&amp;khcy; &amp;tcy;&amp;iecy;&amp;khcy;&amp;ncy;&amp;ocy;&amp;lcy;&amp;ocy;&amp;gcy;&amp;icy;&amp;jcy; &amp;vcy; &amp;ocy;&amp;bcy;&amp;rcy;&amp;acy;&amp;zcy;"/>
          <p:cNvPicPr>
            <a:picLocks noChangeAspect="1" noChangeArrowheads="1"/>
          </p:cNvPicPr>
          <p:nvPr/>
        </p:nvPicPr>
        <p:blipFill>
          <a:blip r:embed="rId2"/>
          <a:srcRect l="830" t="8687"/>
          <a:stretch>
            <a:fillRect/>
          </a:stretch>
        </p:blipFill>
        <p:spPr bwMode="auto">
          <a:xfrm>
            <a:off x="285720" y="1214422"/>
            <a:ext cx="8539162" cy="450532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285728"/>
            <a:ext cx="728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Разнообразие средств мультимедиа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&amp;Icy;&amp;scy;&amp;pcy;&amp;ocy;&amp;lcy;&amp;softcy;&amp;zcy;&amp;ocy;&amp;vcy;&amp;acy;&amp;ncy;&amp;icy;&amp;iecy; &amp;mcy;&amp;ucy;&amp;lcy;&amp;softcy;&amp;tcy;&amp;icy;&amp;mcy;&amp;iecy;&amp;dcy;&amp;icy;&amp;jcy;&amp;ncy;&amp;ycy;&amp;khcy; &amp;tcy;&amp;iecy;&amp;khcy;&amp;ncy;&amp;ocy;&amp;lcy;&amp;ocy;&amp;gcy;&amp;icy;&amp;jcy; &amp;vcy; &amp;ocy;&amp;bcy;&amp;rcy;&amp;acy;&amp;zcy;&amp;ocy;&amp;vcy;&amp;acy;&amp;ncy;&amp;icy;&amp;icy;"/>
          <p:cNvPicPr>
            <a:picLocks noChangeAspect="1" noChangeArrowheads="1"/>
          </p:cNvPicPr>
          <p:nvPr/>
        </p:nvPicPr>
        <p:blipFill>
          <a:blip r:embed="rId2"/>
          <a:srcRect l="842" t="7329"/>
          <a:stretch>
            <a:fillRect/>
          </a:stretch>
        </p:blipFill>
        <p:spPr bwMode="auto">
          <a:xfrm>
            <a:off x="357158" y="1142984"/>
            <a:ext cx="8415337" cy="54197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4348" y="357166"/>
            <a:ext cx="728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Разнообразие средств мультимедиа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Мультимедиа </a:t>
            </a:r>
            <a:r>
              <a:rPr lang="ru-RU" b="1" dirty="0" smtClean="0"/>
              <a:t>презентация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программный </a:t>
            </a:r>
            <a:r>
              <a:rPr lang="ru-RU" dirty="0" smtClean="0"/>
              <a:t>продукт, который может содержать текстовые материалы, фотографии, рисунки, слайд-шоу, звуковое оформление и дикторское сопровождение, видеофрагменты и анимацию, трехмерную </a:t>
            </a:r>
            <a:r>
              <a:rPr lang="ru-RU" dirty="0" smtClean="0"/>
              <a:t>графику.</a:t>
            </a:r>
            <a:endParaRPr lang="ru-RU" dirty="0"/>
          </a:p>
        </p:txBody>
      </p:sp>
      <p:pic>
        <p:nvPicPr>
          <p:cNvPr id="17416" name="Picture 8" descr="http://referatbank.ucoz.ru/_ld/0/028798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143380"/>
            <a:ext cx="2527055" cy="1571636"/>
          </a:xfrm>
          <a:prstGeom prst="rect">
            <a:avLst/>
          </a:prstGeom>
          <a:noFill/>
        </p:spPr>
      </p:pic>
      <p:pic>
        <p:nvPicPr>
          <p:cNvPr id="17418" name="Picture 10" descr="http://fevt.ru/_ld/4/7306399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929198"/>
            <a:ext cx="2661481" cy="1500198"/>
          </a:xfrm>
          <a:prstGeom prst="rect">
            <a:avLst/>
          </a:prstGeom>
          <a:noFill/>
        </p:spPr>
      </p:pic>
      <p:pic>
        <p:nvPicPr>
          <p:cNvPr id="17420" name="Picture 12" descr="http://cv01.twirpx.net/0451/04512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071942"/>
            <a:ext cx="2357454" cy="1768091"/>
          </a:xfrm>
          <a:prstGeom prst="rect">
            <a:avLst/>
          </a:prstGeom>
          <a:noFill/>
        </p:spPr>
      </p:pic>
      <p:pic>
        <p:nvPicPr>
          <p:cNvPr id="17422" name="Picture 14" descr="http://www.znaikak.ru/design/pic/visred/%D0%BF%D1%80%D0%B5%D0%B7%20%D0%B3%D0%BB%D0%B0%D0%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4786322"/>
            <a:ext cx="2428828" cy="18216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Мультимедиа-лекция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это набор учебных материалов, записанный на CD, DVD или </a:t>
            </a:r>
            <a:r>
              <a:rPr lang="ru-RU" dirty="0" err="1" smtClean="0"/>
              <a:t>флеш-накопитель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Преимущество </a:t>
            </a:r>
            <a:r>
              <a:rPr lang="ru-RU" dirty="0" smtClean="0"/>
              <a:t>состоит в возможности использования интерактивного взаимодействия преподавателя, как с программным средством, так и одновременное общение со студенческой аудиторией.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242889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Разнообразные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обучающие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программы, программы-тренажеры, электронные пособия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ww.bookzone.com.ua/images2/35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48"/>
            <a:ext cx="1905000" cy="2619375"/>
          </a:xfrm>
          <a:prstGeom prst="rect">
            <a:avLst/>
          </a:prstGeom>
          <a:noFill/>
        </p:spPr>
      </p:pic>
      <p:pic>
        <p:nvPicPr>
          <p:cNvPr id="15364" name="Picture 4" descr="http://turbopic.org/img/2011_06/02/f71d67c1-f59b-4364-b1de-b8afeadd84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000504"/>
            <a:ext cx="2500330" cy="2224743"/>
          </a:xfrm>
          <a:prstGeom prst="rect">
            <a:avLst/>
          </a:prstGeom>
          <a:noFill/>
        </p:spPr>
      </p:pic>
      <p:pic>
        <p:nvPicPr>
          <p:cNvPr id="15366" name="Picture 6" descr="http://film-besplatno.com.ua/fotos/b/3193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786058"/>
            <a:ext cx="2309802" cy="2015303"/>
          </a:xfrm>
          <a:prstGeom prst="rect">
            <a:avLst/>
          </a:prstGeom>
          <a:noFill/>
        </p:spPr>
      </p:pic>
      <p:pic>
        <p:nvPicPr>
          <p:cNvPr id="15368" name="Picture 8" descr="http://besplatnovse.ru/Drugie/stamina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429132"/>
            <a:ext cx="2619360" cy="1875462"/>
          </a:xfrm>
          <a:prstGeom prst="rect">
            <a:avLst/>
          </a:prstGeom>
          <a:noFill/>
        </p:spPr>
      </p:pic>
      <p:pic>
        <p:nvPicPr>
          <p:cNvPr id="15370" name="Picture 10" descr="https://unsorted.me/weblogs/upload/67/8377808384303676bae55a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2643182"/>
            <a:ext cx="2309826" cy="2309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Мультимедийный</a:t>
            </a:r>
            <a:r>
              <a:rPr lang="ru-RU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Интернет-ресурс</a:t>
            </a:r>
            <a:r>
              <a:rPr lang="ru-RU" dirty="0" smtClean="0"/>
              <a:t> —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58908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Интернет-ресурс, в котором основная информация представлена в виде мультимедиа.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85852" y="3429000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 Сеть </a:t>
            </a:r>
            <a:r>
              <a:rPr lang="ru-RU" b="1" dirty="0" smtClean="0"/>
              <a:t>творческих учителей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14414" y="4143380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 Единая </a:t>
            </a:r>
            <a:r>
              <a:rPr lang="ru-RU" b="1" dirty="0" smtClean="0"/>
              <a:t>Коллекция цифровых образовательных ресурсов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5000636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 Федеральный </a:t>
            </a:r>
            <a:r>
              <a:rPr lang="ru-RU" b="1" dirty="0" smtClean="0"/>
              <a:t>центр информационно-образовательных ресурсов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29322" y="557214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 другие …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Примерный комплект </a:t>
            </a:r>
            <a:r>
              <a:rPr lang="ru-RU" sz="3600" dirty="0" err="1" smtClean="0"/>
              <a:t>мультимедийного</a:t>
            </a:r>
            <a:r>
              <a:rPr lang="ru-RU" sz="3600" dirty="0" smtClean="0"/>
              <a:t> оборудования в учебном кабинете</a:t>
            </a:r>
            <a:endParaRPr lang="ru-RU" sz="3600" dirty="0"/>
          </a:p>
        </p:txBody>
      </p:sp>
      <p:pic>
        <p:nvPicPr>
          <p:cNvPr id="25602" name="Picture 2" descr="&amp;Icy;&amp;ncy;&amp;fcy;&amp;ocy;&amp;rcy;&amp;mcy;&amp;acy;&amp;tscy;&amp;icy;&amp;ocy;&amp;ncy;&amp;ncy;&amp;ocy;-&amp;kcy;&amp;ocy;&amp;mcy;&amp;mcy;&amp;ucy;&amp;ncy;&amp;icy;&amp;kcy;&amp;acy;&amp;tscy;&amp;icy;&amp;ocy;&amp;ncy;&amp;ncy;&amp;ycy;&amp;iecy; &amp;tcy;&amp;iecy;&amp;khcy;&amp;ncy;&amp;ocy;&amp;lcy;&amp;ocy;&amp;gcy;&amp;icy;&amp;icy; &amp;vcy;&amp;ocy; &amp;vcy;&amp;ncy;&amp;iecy;&amp;shcy;&amp;ncy;&amp;iecy;&amp;pcy;&amp;ocy;&amp;lcy;&amp;icy;&amp;tcy;&amp;icy;&amp;chcy;&amp;iecy;&amp;scy;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7174290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Преимущества использования мультимедиа технологий	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– созданные образовательные электронные ресурсы являются очень удобным и эффективным средством обучения, обеспечивающие обучающимся возможность участвовать в формировании индивидуальной образовательной программы; </a:t>
            </a:r>
          </a:p>
          <a:p>
            <a:r>
              <a:rPr lang="ru-RU" dirty="0" smtClean="0"/>
              <a:t>– электронная форма позволяет разместить различные информационные и учебные материалы на сервере колледжа, наличие которых становится особо актуальным для обеспечения эффективной внеаудиторной самостоятельной работы обучающихся по освоению основной профессиональной образовательной программы ФГОС СПО 03 в сочетании с совершенствованием управления ею со стороны преподавателей; </a:t>
            </a:r>
          </a:p>
          <a:p>
            <a:r>
              <a:rPr lang="ru-RU" dirty="0" smtClean="0"/>
              <a:t>– создание </a:t>
            </a:r>
            <a:r>
              <a:rPr lang="ru-RU" dirty="0" err="1" smtClean="0"/>
              <a:t>мультимедийного</a:t>
            </a:r>
            <a:r>
              <a:rPr lang="ru-RU" dirty="0" smtClean="0"/>
              <a:t> сопровождения позволяет поддерживать образовательный процесс по различным дисциплинам на высоком профессиональном уровне в соответствии с Федеральными государственными образовательными стандартами нового поколения; </a:t>
            </a:r>
          </a:p>
          <a:p>
            <a:r>
              <a:rPr lang="ru-RU" dirty="0" smtClean="0"/>
              <a:t> – использование </a:t>
            </a:r>
            <a:r>
              <a:rPr lang="ru-RU" dirty="0" err="1" smtClean="0"/>
              <a:t>мультимедийных</a:t>
            </a:r>
            <a:r>
              <a:rPr lang="ru-RU" dirty="0" smtClean="0"/>
              <a:t> технологий усиливает положительную эмоциональную составляющую занятий, что способствует улучшению восприятия; сумма всех достоинств мультимедиа позволяет повысить эффективность учебного процесса.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103</TotalTime>
  <Words>239</Words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Мультимедиа технологии как современное средство активизации познавательной деятельности студентов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Мультимедиа презентация -</vt:lpstr>
      <vt:lpstr>Мультимедиа-лекция -</vt:lpstr>
      <vt:lpstr>Разнообразные обучающие программы, программы-тренажеры, электронные пособия.</vt:lpstr>
      <vt:lpstr>Мультимедийный  Интернет-ресурс — </vt:lpstr>
      <vt:lpstr>Примерный комплект мультимедийного оборудования в учебном кабинете</vt:lpstr>
      <vt:lpstr>Преимущества использования мультимедиа технологий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Михаил</cp:lastModifiedBy>
  <cp:revision>29</cp:revision>
  <dcterms:created xsi:type="dcterms:W3CDTF">2014-12-18T16:26:29Z</dcterms:created>
  <dcterms:modified xsi:type="dcterms:W3CDTF">2014-12-18T19:56:28Z</dcterms:modified>
</cp:coreProperties>
</file>