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86" r:id="rId2"/>
    <p:sldId id="288" r:id="rId3"/>
    <p:sldId id="285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3B4820"/>
    <a:srgbClr val="800000"/>
    <a:srgbClr val="F7ED1D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B50372-41F8-4AD4-8C0C-24D9DD33ED45}" type="doc">
      <dgm:prSet loTypeId="urn:microsoft.com/office/officeart/2005/8/layout/hierarchy2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745524-0ADA-40DE-BEF5-D2DE4F3E334B}">
      <dgm:prSet phldrT="[Текст]" custT="1"/>
      <dgm:spPr/>
      <dgm:t>
        <a:bodyPr/>
        <a:lstStyle/>
        <a:p>
          <a:r>
            <a:rPr lang="ru-RU" sz="2400" b="1" cap="all" baseline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преподаватель</a:t>
          </a:r>
          <a:endParaRPr lang="ru-RU" sz="2400" b="1" cap="all" baseline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464261AA-91B2-4477-86A4-E4E5C9BDB4E3}" type="parTrans" cxnId="{C36FAD62-10CF-4B1A-B5DB-8C0F0913862B}">
      <dgm:prSet/>
      <dgm:spPr/>
      <dgm:t>
        <a:bodyPr/>
        <a:lstStyle/>
        <a:p>
          <a:endParaRPr lang="ru-RU"/>
        </a:p>
      </dgm:t>
    </dgm:pt>
    <dgm:pt modelId="{C5F6CAE5-E9D2-4A9B-A14D-1C4A4751C16F}" type="sibTrans" cxnId="{C36FAD62-10CF-4B1A-B5DB-8C0F0913862B}">
      <dgm:prSet/>
      <dgm:spPr/>
      <dgm:t>
        <a:bodyPr/>
        <a:lstStyle/>
        <a:p>
          <a:endParaRPr lang="ru-RU"/>
        </a:p>
      </dgm:t>
    </dgm:pt>
    <dgm:pt modelId="{3EC84F45-F76E-4607-A4A3-0CC11909BEA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rPr>
            <a:t>организация деятельности обучающихся</a:t>
          </a:r>
          <a:endParaRPr lang="ru-RU" sz="2400" b="1" dirty="0">
            <a:solidFill>
              <a:srgbClr val="002060"/>
            </a:solidFill>
            <a:latin typeface="Courier New" pitchFamily="49" charset="0"/>
            <a:cs typeface="Courier New" pitchFamily="49" charset="0"/>
          </a:endParaRPr>
        </a:p>
      </dgm:t>
    </dgm:pt>
    <dgm:pt modelId="{DA805A2A-E388-4DAF-A604-C9719AFDB7B8}" type="parTrans" cxnId="{61EC8641-0B07-4621-BE6B-A33FD5951DFA}">
      <dgm:prSet/>
      <dgm:spPr/>
      <dgm:t>
        <a:bodyPr/>
        <a:lstStyle/>
        <a:p>
          <a:endParaRPr lang="ru-RU"/>
        </a:p>
      </dgm:t>
    </dgm:pt>
    <dgm:pt modelId="{65A99AFD-BFC8-4B4C-953C-D94F007DDC98}" type="sibTrans" cxnId="{61EC8641-0B07-4621-BE6B-A33FD5951DFA}">
      <dgm:prSet/>
      <dgm:spPr/>
      <dgm:t>
        <a:bodyPr/>
        <a:lstStyle/>
        <a:p>
          <a:endParaRPr lang="ru-RU"/>
        </a:p>
      </dgm:t>
    </dgm:pt>
    <dgm:pt modelId="{AC9D66E4-55B0-471E-9C17-2E04CAAB0A60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rPr>
            <a:t>передача обучающимся определенной суммы знаний </a:t>
          </a:r>
          <a:endParaRPr lang="ru-RU" sz="2400" b="1" dirty="0">
            <a:solidFill>
              <a:srgbClr val="002060"/>
            </a:solidFill>
            <a:latin typeface="Courier New" pitchFamily="49" charset="0"/>
            <a:cs typeface="Courier New" pitchFamily="49" charset="0"/>
          </a:endParaRPr>
        </a:p>
      </dgm:t>
    </dgm:pt>
    <dgm:pt modelId="{0D374ECD-10AD-4E7D-9487-968AC75CFB04}" type="parTrans" cxnId="{05073C0A-AFBA-4F90-83B2-5AFE5E196E5B}">
      <dgm:prSet/>
      <dgm:spPr/>
      <dgm:t>
        <a:bodyPr/>
        <a:lstStyle/>
        <a:p>
          <a:endParaRPr lang="ru-RU"/>
        </a:p>
      </dgm:t>
    </dgm:pt>
    <dgm:pt modelId="{50C601A4-D5DE-468B-BEE8-E34211045DD4}" type="sibTrans" cxnId="{05073C0A-AFBA-4F90-83B2-5AFE5E196E5B}">
      <dgm:prSet/>
      <dgm:spPr/>
      <dgm:t>
        <a:bodyPr/>
        <a:lstStyle/>
        <a:p>
          <a:endParaRPr lang="ru-RU"/>
        </a:p>
      </dgm:t>
    </dgm:pt>
    <dgm:pt modelId="{7EDE82F7-AF22-4E93-AB9E-229D01026B4F}">
      <dgm:prSet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rPr>
            <a:t>овладение обучающимися способностями к активному действию</a:t>
          </a:r>
          <a:endParaRPr lang="ru-RU" sz="2400" b="1" dirty="0">
            <a:solidFill>
              <a:srgbClr val="002060"/>
            </a:solidFill>
            <a:latin typeface="Courier New" pitchFamily="49" charset="0"/>
            <a:cs typeface="Courier New" pitchFamily="49" charset="0"/>
          </a:endParaRPr>
        </a:p>
      </dgm:t>
    </dgm:pt>
    <dgm:pt modelId="{3C211E67-3A6E-4A88-9EFE-FBF41535BCA3}" type="parTrans" cxnId="{BD5B4417-9703-487F-B4DA-55B937F1C97C}">
      <dgm:prSet/>
      <dgm:spPr/>
      <dgm:t>
        <a:bodyPr/>
        <a:lstStyle/>
        <a:p>
          <a:endParaRPr lang="ru-RU"/>
        </a:p>
      </dgm:t>
    </dgm:pt>
    <dgm:pt modelId="{11F6637B-926B-432E-8632-6DC0165256C7}" type="sibTrans" cxnId="{BD5B4417-9703-487F-B4DA-55B937F1C97C}">
      <dgm:prSet/>
      <dgm:spPr/>
      <dgm:t>
        <a:bodyPr/>
        <a:lstStyle/>
        <a:p>
          <a:endParaRPr lang="ru-RU"/>
        </a:p>
      </dgm:t>
    </dgm:pt>
    <dgm:pt modelId="{2B2E7BD6-586F-40BC-BC37-298255B71467}" type="pres">
      <dgm:prSet presAssocID="{2EB50372-41F8-4AD4-8C0C-24D9DD33ED4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B20CC1-201E-4CB9-A506-6DADA2AF2F0B}" type="pres">
      <dgm:prSet presAssocID="{BC745524-0ADA-40DE-BEF5-D2DE4F3E334B}" presName="root1" presStyleCnt="0"/>
      <dgm:spPr/>
    </dgm:pt>
    <dgm:pt modelId="{6CBBCDA4-8514-4B60-B20D-49C01D3DD067}" type="pres">
      <dgm:prSet presAssocID="{BC745524-0ADA-40DE-BEF5-D2DE4F3E334B}" presName="LevelOneTextNode" presStyleLbl="node0" presStyleIdx="0" presStyleCnt="1" custScaleX="985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7FF2A-9370-4275-B2BA-B0AF620B5260}" type="pres">
      <dgm:prSet presAssocID="{BC745524-0ADA-40DE-BEF5-D2DE4F3E334B}" presName="level2hierChild" presStyleCnt="0"/>
      <dgm:spPr/>
    </dgm:pt>
    <dgm:pt modelId="{B57FAB43-D500-4D46-A6B4-CCFC61853EC6}" type="pres">
      <dgm:prSet presAssocID="{DA805A2A-E388-4DAF-A604-C9719AFDB7B8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BE201402-B62A-4AD2-9E7C-B093B779BA9C}" type="pres">
      <dgm:prSet presAssocID="{DA805A2A-E388-4DAF-A604-C9719AFDB7B8}" presName="connTx" presStyleLbl="parChTrans1D2" presStyleIdx="0" presStyleCnt="3"/>
      <dgm:spPr/>
      <dgm:t>
        <a:bodyPr/>
        <a:lstStyle/>
        <a:p>
          <a:endParaRPr lang="ru-RU"/>
        </a:p>
      </dgm:t>
    </dgm:pt>
    <dgm:pt modelId="{9BD6B6C0-3D3C-4C4B-B442-0557CE40EC47}" type="pres">
      <dgm:prSet presAssocID="{3EC84F45-F76E-4607-A4A3-0CC11909BEAC}" presName="root2" presStyleCnt="0"/>
      <dgm:spPr/>
    </dgm:pt>
    <dgm:pt modelId="{F80D4D5D-820E-4D60-B0E8-DDFD2E9C0AB7}" type="pres">
      <dgm:prSet presAssocID="{3EC84F45-F76E-4607-A4A3-0CC11909BEAC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F63229-209B-49BC-A3FF-FC82287C637A}" type="pres">
      <dgm:prSet presAssocID="{3EC84F45-F76E-4607-A4A3-0CC11909BEAC}" presName="level3hierChild" presStyleCnt="0"/>
      <dgm:spPr/>
    </dgm:pt>
    <dgm:pt modelId="{EE1BEECA-3E73-4DD2-BBD8-6D8937DDEBF6}" type="pres">
      <dgm:prSet presAssocID="{0D374ECD-10AD-4E7D-9487-968AC75CFB04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E780D2F6-FDFC-4BAA-A410-3B00EF4D6938}" type="pres">
      <dgm:prSet presAssocID="{0D374ECD-10AD-4E7D-9487-968AC75CFB04}" presName="connTx" presStyleLbl="parChTrans1D2" presStyleIdx="1" presStyleCnt="3"/>
      <dgm:spPr/>
      <dgm:t>
        <a:bodyPr/>
        <a:lstStyle/>
        <a:p>
          <a:endParaRPr lang="ru-RU"/>
        </a:p>
      </dgm:t>
    </dgm:pt>
    <dgm:pt modelId="{312546DA-5279-4C28-A380-80163D229422}" type="pres">
      <dgm:prSet presAssocID="{AC9D66E4-55B0-471E-9C17-2E04CAAB0A60}" presName="root2" presStyleCnt="0"/>
      <dgm:spPr/>
    </dgm:pt>
    <dgm:pt modelId="{1FD879C4-F121-4805-9E4A-8382033986EB}" type="pres">
      <dgm:prSet presAssocID="{AC9D66E4-55B0-471E-9C17-2E04CAAB0A6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D831AF-75F3-4C7E-9D60-58231929FDFE}" type="pres">
      <dgm:prSet presAssocID="{AC9D66E4-55B0-471E-9C17-2E04CAAB0A60}" presName="level3hierChild" presStyleCnt="0"/>
      <dgm:spPr/>
    </dgm:pt>
    <dgm:pt modelId="{55FFFAE8-C4AE-4735-BFD9-E7CD0851ACFF}" type="pres">
      <dgm:prSet presAssocID="{3C211E67-3A6E-4A88-9EFE-FBF41535BCA3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983D5D0B-74B3-4E41-8044-71F0C235E2B5}" type="pres">
      <dgm:prSet presAssocID="{3C211E67-3A6E-4A88-9EFE-FBF41535BCA3}" presName="connTx" presStyleLbl="parChTrans1D2" presStyleIdx="2" presStyleCnt="3"/>
      <dgm:spPr/>
      <dgm:t>
        <a:bodyPr/>
        <a:lstStyle/>
        <a:p>
          <a:endParaRPr lang="ru-RU"/>
        </a:p>
      </dgm:t>
    </dgm:pt>
    <dgm:pt modelId="{457CAEAC-0A3E-4EE4-80D2-1358C0982D2F}" type="pres">
      <dgm:prSet presAssocID="{7EDE82F7-AF22-4E93-AB9E-229D01026B4F}" presName="root2" presStyleCnt="0"/>
      <dgm:spPr/>
    </dgm:pt>
    <dgm:pt modelId="{EE50870F-4AE3-4014-8AC5-484ACE275DD0}" type="pres">
      <dgm:prSet presAssocID="{7EDE82F7-AF22-4E93-AB9E-229D01026B4F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6FA648-8DF9-4806-B679-7FB1B1A21520}" type="pres">
      <dgm:prSet presAssocID="{7EDE82F7-AF22-4E93-AB9E-229D01026B4F}" presName="level3hierChild" presStyleCnt="0"/>
      <dgm:spPr/>
    </dgm:pt>
  </dgm:ptLst>
  <dgm:cxnLst>
    <dgm:cxn modelId="{06C477BF-CAA1-4668-896E-913A63DD6C54}" type="presOf" srcId="{3C211E67-3A6E-4A88-9EFE-FBF41535BCA3}" destId="{55FFFAE8-C4AE-4735-BFD9-E7CD0851ACFF}" srcOrd="0" destOrd="0" presId="urn:microsoft.com/office/officeart/2005/8/layout/hierarchy2"/>
    <dgm:cxn modelId="{098BB22D-0A14-4481-9DE7-99119C036AAA}" type="presOf" srcId="{0D374ECD-10AD-4E7D-9487-968AC75CFB04}" destId="{E780D2F6-FDFC-4BAA-A410-3B00EF4D6938}" srcOrd="1" destOrd="0" presId="urn:microsoft.com/office/officeart/2005/8/layout/hierarchy2"/>
    <dgm:cxn modelId="{256472FE-F653-430D-997B-C3DA8F19DA5C}" type="presOf" srcId="{3C211E67-3A6E-4A88-9EFE-FBF41535BCA3}" destId="{983D5D0B-74B3-4E41-8044-71F0C235E2B5}" srcOrd="1" destOrd="0" presId="urn:microsoft.com/office/officeart/2005/8/layout/hierarchy2"/>
    <dgm:cxn modelId="{05073C0A-AFBA-4F90-83B2-5AFE5E196E5B}" srcId="{BC745524-0ADA-40DE-BEF5-D2DE4F3E334B}" destId="{AC9D66E4-55B0-471E-9C17-2E04CAAB0A60}" srcOrd="1" destOrd="0" parTransId="{0D374ECD-10AD-4E7D-9487-968AC75CFB04}" sibTransId="{50C601A4-D5DE-468B-BEE8-E34211045DD4}"/>
    <dgm:cxn modelId="{61EC8641-0B07-4621-BE6B-A33FD5951DFA}" srcId="{BC745524-0ADA-40DE-BEF5-D2DE4F3E334B}" destId="{3EC84F45-F76E-4607-A4A3-0CC11909BEAC}" srcOrd="0" destOrd="0" parTransId="{DA805A2A-E388-4DAF-A604-C9719AFDB7B8}" sibTransId="{65A99AFD-BFC8-4B4C-953C-D94F007DDC98}"/>
    <dgm:cxn modelId="{80E39321-51A9-4A54-BAA5-C5BBC87A226D}" type="presOf" srcId="{DA805A2A-E388-4DAF-A604-C9719AFDB7B8}" destId="{BE201402-B62A-4AD2-9E7C-B093B779BA9C}" srcOrd="1" destOrd="0" presId="urn:microsoft.com/office/officeart/2005/8/layout/hierarchy2"/>
    <dgm:cxn modelId="{1A236C25-93D5-4ADC-9863-05656A838133}" type="presOf" srcId="{AC9D66E4-55B0-471E-9C17-2E04CAAB0A60}" destId="{1FD879C4-F121-4805-9E4A-8382033986EB}" srcOrd="0" destOrd="0" presId="urn:microsoft.com/office/officeart/2005/8/layout/hierarchy2"/>
    <dgm:cxn modelId="{C36FAD62-10CF-4B1A-B5DB-8C0F0913862B}" srcId="{2EB50372-41F8-4AD4-8C0C-24D9DD33ED45}" destId="{BC745524-0ADA-40DE-BEF5-D2DE4F3E334B}" srcOrd="0" destOrd="0" parTransId="{464261AA-91B2-4477-86A4-E4E5C9BDB4E3}" sibTransId="{C5F6CAE5-E9D2-4A9B-A14D-1C4A4751C16F}"/>
    <dgm:cxn modelId="{E40CCFC1-873B-4217-9ACC-7970DA8EF9DA}" type="presOf" srcId="{DA805A2A-E388-4DAF-A604-C9719AFDB7B8}" destId="{B57FAB43-D500-4D46-A6B4-CCFC61853EC6}" srcOrd="0" destOrd="0" presId="urn:microsoft.com/office/officeart/2005/8/layout/hierarchy2"/>
    <dgm:cxn modelId="{BD5B4417-9703-487F-B4DA-55B937F1C97C}" srcId="{BC745524-0ADA-40DE-BEF5-D2DE4F3E334B}" destId="{7EDE82F7-AF22-4E93-AB9E-229D01026B4F}" srcOrd="2" destOrd="0" parTransId="{3C211E67-3A6E-4A88-9EFE-FBF41535BCA3}" sibTransId="{11F6637B-926B-432E-8632-6DC0165256C7}"/>
    <dgm:cxn modelId="{85A45432-D3D0-415D-AA23-27E9EADE666C}" type="presOf" srcId="{2EB50372-41F8-4AD4-8C0C-24D9DD33ED45}" destId="{2B2E7BD6-586F-40BC-BC37-298255B71467}" srcOrd="0" destOrd="0" presId="urn:microsoft.com/office/officeart/2005/8/layout/hierarchy2"/>
    <dgm:cxn modelId="{6277995C-CE2A-4EF8-B7C3-98DA34666866}" type="presOf" srcId="{BC745524-0ADA-40DE-BEF5-D2DE4F3E334B}" destId="{6CBBCDA4-8514-4B60-B20D-49C01D3DD067}" srcOrd="0" destOrd="0" presId="urn:microsoft.com/office/officeart/2005/8/layout/hierarchy2"/>
    <dgm:cxn modelId="{33BFCEDF-2092-435C-B14B-5319AA0E7B56}" type="presOf" srcId="{0D374ECD-10AD-4E7D-9487-968AC75CFB04}" destId="{EE1BEECA-3E73-4DD2-BBD8-6D8937DDEBF6}" srcOrd="0" destOrd="0" presId="urn:microsoft.com/office/officeart/2005/8/layout/hierarchy2"/>
    <dgm:cxn modelId="{99AE0E50-4103-436B-BD15-B183046746EA}" type="presOf" srcId="{7EDE82F7-AF22-4E93-AB9E-229D01026B4F}" destId="{EE50870F-4AE3-4014-8AC5-484ACE275DD0}" srcOrd="0" destOrd="0" presId="urn:microsoft.com/office/officeart/2005/8/layout/hierarchy2"/>
    <dgm:cxn modelId="{40D7B563-1E07-43AE-8C8D-0540B98B9C38}" type="presOf" srcId="{3EC84F45-F76E-4607-A4A3-0CC11909BEAC}" destId="{F80D4D5D-820E-4D60-B0E8-DDFD2E9C0AB7}" srcOrd="0" destOrd="0" presId="urn:microsoft.com/office/officeart/2005/8/layout/hierarchy2"/>
    <dgm:cxn modelId="{CF62193D-30BD-42C1-8C2F-1DD62DA63429}" type="presParOf" srcId="{2B2E7BD6-586F-40BC-BC37-298255B71467}" destId="{18B20CC1-201E-4CB9-A506-6DADA2AF2F0B}" srcOrd="0" destOrd="0" presId="urn:microsoft.com/office/officeart/2005/8/layout/hierarchy2"/>
    <dgm:cxn modelId="{8AC8A29C-E3FB-4EC0-A78C-29A9089EA3FA}" type="presParOf" srcId="{18B20CC1-201E-4CB9-A506-6DADA2AF2F0B}" destId="{6CBBCDA4-8514-4B60-B20D-49C01D3DD067}" srcOrd="0" destOrd="0" presId="urn:microsoft.com/office/officeart/2005/8/layout/hierarchy2"/>
    <dgm:cxn modelId="{FC35C416-BEA4-4444-BF64-89E341BFEC4C}" type="presParOf" srcId="{18B20CC1-201E-4CB9-A506-6DADA2AF2F0B}" destId="{8957FF2A-9370-4275-B2BA-B0AF620B5260}" srcOrd="1" destOrd="0" presId="urn:microsoft.com/office/officeart/2005/8/layout/hierarchy2"/>
    <dgm:cxn modelId="{A4465FD9-472A-4AFF-AB68-D09D08C373D2}" type="presParOf" srcId="{8957FF2A-9370-4275-B2BA-B0AF620B5260}" destId="{B57FAB43-D500-4D46-A6B4-CCFC61853EC6}" srcOrd="0" destOrd="0" presId="urn:microsoft.com/office/officeart/2005/8/layout/hierarchy2"/>
    <dgm:cxn modelId="{F08A725D-838A-4270-B0CA-F13A927271D6}" type="presParOf" srcId="{B57FAB43-D500-4D46-A6B4-CCFC61853EC6}" destId="{BE201402-B62A-4AD2-9E7C-B093B779BA9C}" srcOrd="0" destOrd="0" presId="urn:microsoft.com/office/officeart/2005/8/layout/hierarchy2"/>
    <dgm:cxn modelId="{17F6D13C-D7B3-45CC-AAF5-C2BB6BD08DE9}" type="presParOf" srcId="{8957FF2A-9370-4275-B2BA-B0AF620B5260}" destId="{9BD6B6C0-3D3C-4C4B-B442-0557CE40EC47}" srcOrd="1" destOrd="0" presId="urn:microsoft.com/office/officeart/2005/8/layout/hierarchy2"/>
    <dgm:cxn modelId="{8AC0E584-01C0-40DC-9678-CC664003CA27}" type="presParOf" srcId="{9BD6B6C0-3D3C-4C4B-B442-0557CE40EC47}" destId="{F80D4D5D-820E-4D60-B0E8-DDFD2E9C0AB7}" srcOrd="0" destOrd="0" presId="urn:microsoft.com/office/officeart/2005/8/layout/hierarchy2"/>
    <dgm:cxn modelId="{07BFCC35-2620-46D3-AD05-B8E42F024D9D}" type="presParOf" srcId="{9BD6B6C0-3D3C-4C4B-B442-0557CE40EC47}" destId="{19F63229-209B-49BC-A3FF-FC82287C637A}" srcOrd="1" destOrd="0" presId="urn:microsoft.com/office/officeart/2005/8/layout/hierarchy2"/>
    <dgm:cxn modelId="{7D725476-25B1-450C-AC0C-0A6512F1794E}" type="presParOf" srcId="{8957FF2A-9370-4275-B2BA-B0AF620B5260}" destId="{EE1BEECA-3E73-4DD2-BBD8-6D8937DDEBF6}" srcOrd="2" destOrd="0" presId="urn:microsoft.com/office/officeart/2005/8/layout/hierarchy2"/>
    <dgm:cxn modelId="{1893EA59-C89C-49E1-9F53-F08A4EF65944}" type="presParOf" srcId="{EE1BEECA-3E73-4DD2-BBD8-6D8937DDEBF6}" destId="{E780D2F6-FDFC-4BAA-A410-3B00EF4D6938}" srcOrd="0" destOrd="0" presId="urn:microsoft.com/office/officeart/2005/8/layout/hierarchy2"/>
    <dgm:cxn modelId="{FB0325A9-2230-4856-A09F-534913456803}" type="presParOf" srcId="{8957FF2A-9370-4275-B2BA-B0AF620B5260}" destId="{312546DA-5279-4C28-A380-80163D229422}" srcOrd="3" destOrd="0" presId="urn:microsoft.com/office/officeart/2005/8/layout/hierarchy2"/>
    <dgm:cxn modelId="{70D0E657-E854-4BBD-87B3-87F68D396A06}" type="presParOf" srcId="{312546DA-5279-4C28-A380-80163D229422}" destId="{1FD879C4-F121-4805-9E4A-8382033986EB}" srcOrd="0" destOrd="0" presId="urn:microsoft.com/office/officeart/2005/8/layout/hierarchy2"/>
    <dgm:cxn modelId="{03067CE3-7E20-4B19-969D-7693EDC364C1}" type="presParOf" srcId="{312546DA-5279-4C28-A380-80163D229422}" destId="{74D831AF-75F3-4C7E-9D60-58231929FDFE}" srcOrd="1" destOrd="0" presId="urn:microsoft.com/office/officeart/2005/8/layout/hierarchy2"/>
    <dgm:cxn modelId="{9EA43FE8-8B7B-4325-8F13-05B06F6C0395}" type="presParOf" srcId="{8957FF2A-9370-4275-B2BA-B0AF620B5260}" destId="{55FFFAE8-C4AE-4735-BFD9-E7CD0851ACFF}" srcOrd="4" destOrd="0" presId="urn:microsoft.com/office/officeart/2005/8/layout/hierarchy2"/>
    <dgm:cxn modelId="{1984B231-F4FB-4CBE-BE70-D18373FF9BF8}" type="presParOf" srcId="{55FFFAE8-C4AE-4735-BFD9-E7CD0851ACFF}" destId="{983D5D0B-74B3-4E41-8044-71F0C235E2B5}" srcOrd="0" destOrd="0" presId="urn:microsoft.com/office/officeart/2005/8/layout/hierarchy2"/>
    <dgm:cxn modelId="{A9B3C3C1-15C3-4A99-9BC3-B1A6AF3F7494}" type="presParOf" srcId="{8957FF2A-9370-4275-B2BA-B0AF620B5260}" destId="{457CAEAC-0A3E-4EE4-80D2-1358C0982D2F}" srcOrd="5" destOrd="0" presId="urn:microsoft.com/office/officeart/2005/8/layout/hierarchy2"/>
    <dgm:cxn modelId="{2BFBEE98-8A76-4982-8DB3-38B3FD5FA9D6}" type="presParOf" srcId="{457CAEAC-0A3E-4EE4-80D2-1358C0982D2F}" destId="{EE50870F-4AE3-4014-8AC5-484ACE275DD0}" srcOrd="0" destOrd="0" presId="urn:microsoft.com/office/officeart/2005/8/layout/hierarchy2"/>
    <dgm:cxn modelId="{B20C592F-87C8-43AB-9B11-7E42329494EA}" type="presParOf" srcId="{457CAEAC-0A3E-4EE4-80D2-1358C0982D2F}" destId="{926FA648-8DF9-4806-B679-7FB1B1A2152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78063E-9527-4507-A664-0568074A7C60}" type="doc">
      <dgm:prSet loTypeId="urn:microsoft.com/office/officeart/2005/8/layout/hierarchy1" loCatId="hierarchy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903E906-3C4F-415F-8F26-3C7358795CEE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Профессиональная компетентность 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BB61D748-8935-4E8F-BCEA-31519B891DAF}" type="parTrans" cxnId="{E5BA00A0-685D-4E84-BD90-0EA1E2B63D8A}">
      <dgm:prSet/>
      <dgm:spPr/>
      <dgm:t>
        <a:bodyPr/>
        <a:lstStyle/>
        <a:p>
          <a:endParaRPr lang="ru-RU"/>
        </a:p>
      </dgm:t>
    </dgm:pt>
    <dgm:pt modelId="{E3915342-27B9-4D34-8598-E11A1D983E3B}" type="sibTrans" cxnId="{E5BA00A0-685D-4E84-BD90-0EA1E2B63D8A}">
      <dgm:prSet/>
      <dgm:spPr/>
      <dgm:t>
        <a:bodyPr/>
        <a:lstStyle/>
        <a:p>
          <a:endParaRPr lang="ru-RU"/>
        </a:p>
      </dgm:t>
    </dgm:pt>
    <dgm:pt modelId="{8A5BF933-710B-4D55-8ED9-AC4C14BCF60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Профессионально-содержательный (базовый) компонент</a:t>
          </a:r>
          <a:endParaRPr lang="ru-RU" sz="1800" b="1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AF70EB-9E52-4A06-B5AA-A4B6DEDD880D}" type="parTrans" cxnId="{4FC1E046-E03C-4BA5-8271-857C96AF8DDC}">
      <dgm:prSet/>
      <dgm:spPr/>
      <dgm:t>
        <a:bodyPr/>
        <a:lstStyle/>
        <a:p>
          <a:endParaRPr lang="ru-RU"/>
        </a:p>
      </dgm:t>
    </dgm:pt>
    <dgm:pt modelId="{17AB2C1D-2130-4D71-8576-FE81EAAC74C2}" type="sibTrans" cxnId="{4FC1E046-E03C-4BA5-8271-857C96AF8DDC}">
      <dgm:prSet/>
      <dgm:spPr/>
      <dgm:t>
        <a:bodyPr/>
        <a:lstStyle/>
        <a:p>
          <a:endParaRPr lang="ru-RU"/>
        </a:p>
      </dgm:t>
    </dgm:pt>
    <dgm:pt modelId="{FA6FE0AA-AD23-499A-98E3-A14C18BEE815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Профессионально-деятельностный</a:t>
          </a:r>
          <a:r>
            <a:rPr lang="ru-RU" b="1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(практический) компонент</a:t>
          </a:r>
          <a:endParaRPr lang="ru-RU" b="1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070B94-1253-41B2-8418-9D6EC7B33E03}" type="parTrans" cxnId="{1EAB319A-9FB9-4A24-ABE2-D11166A50DD4}">
      <dgm:prSet/>
      <dgm:spPr/>
      <dgm:t>
        <a:bodyPr/>
        <a:lstStyle/>
        <a:p>
          <a:endParaRPr lang="ru-RU"/>
        </a:p>
      </dgm:t>
    </dgm:pt>
    <dgm:pt modelId="{125925E6-F06A-4C62-A67D-69392EE51429}" type="sibTrans" cxnId="{1EAB319A-9FB9-4A24-ABE2-D11166A50DD4}">
      <dgm:prSet/>
      <dgm:spPr/>
      <dgm:t>
        <a:bodyPr/>
        <a:lstStyle/>
        <a:p>
          <a:endParaRPr lang="ru-RU"/>
        </a:p>
      </dgm:t>
    </dgm:pt>
    <dgm:pt modelId="{C380637E-9051-4A62-8FF2-13FBF2621F54}">
      <dgm:prSet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Профессионально-личностный компонент</a:t>
          </a:r>
          <a:endParaRPr lang="ru-RU" sz="1800" b="1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B5F385-49BF-4542-BC41-58EB6E14EBA4}" type="parTrans" cxnId="{7C50603F-88C9-4584-8435-49C7F5C3DC87}">
      <dgm:prSet/>
      <dgm:spPr/>
      <dgm:t>
        <a:bodyPr/>
        <a:lstStyle/>
        <a:p>
          <a:endParaRPr lang="ru-RU"/>
        </a:p>
      </dgm:t>
    </dgm:pt>
    <dgm:pt modelId="{A390EC93-C401-4D64-B218-890C8A409F8B}" type="sibTrans" cxnId="{7C50603F-88C9-4584-8435-49C7F5C3DC87}">
      <dgm:prSet/>
      <dgm:spPr/>
      <dgm:t>
        <a:bodyPr/>
        <a:lstStyle/>
        <a:p>
          <a:endParaRPr lang="ru-RU"/>
        </a:p>
      </dgm:t>
    </dgm:pt>
    <dgm:pt modelId="{35FBCC6F-5DAE-47D1-BEDA-E1AD5594BB2E}" type="pres">
      <dgm:prSet presAssocID="{6A78063E-9527-4507-A664-0568074A7C6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E25E106-9BD2-4E18-B016-E1D805FB95D8}" type="pres">
      <dgm:prSet presAssocID="{C903E906-3C4F-415F-8F26-3C7358795CEE}" presName="hierRoot1" presStyleCnt="0"/>
      <dgm:spPr/>
    </dgm:pt>
    <dgm:pt modelId="{324F8FBC-8E29-4E92-BC78-670293841E59}" type="pres">
      <dgm:prSet presAssocID="{C903E906-3C4F-415F-8F26-3C7358795CEE}" presName="composite" presStyleCnt="0"/>
      <dgm:spPr/>
    </dgm:pt>
    <dgm:pt modelId="{E25EC5EA-A56B-4F68-9B6B-7FD7F6777311}" type="pres">
      <dgm:prSet presAssocID="{C903E906-3C4F-415F-8F26-3C7358795CEE}" presName="background" presStyleLbl="node0" presStyleIdx="0" presStyleCnt="1"/>
      <dgm:spPr/>
    </dgm:pt>
    <dgm:pt modelId="{02028ECB-4AC6-4B68-B05E-44D640C5E375}" type="pres">
      <dgm:prSet presAssocID="{C903E906-3C4F-415F-8F26-3C7358795CEE}" presName="text" presStyleLbl="fgAcc0" presStyleIdx="0" presStyleCnt="1" custScaleX="1605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96A5BF-A4CD-4D70-8F72-57E9D1764111}" type="pres">
      <dgm:prSet presAssocID="{C903E906-3C4F-415F-8F26-3C7358795CEE}" presName="hierChild2" presStyleCnt="0"/>
      <dgm:spPr/>
    </dgm:pt>
    <dgm:pt modelId="{8E3EE49F-67AC-4091-B89B-9B39710EB4D5}" type="pres">
      <dgm:prSet presAssocID="{A1AF70EB-9E52-4A06-B5AA-A4B6DEDD880D}" presName="Name10" presStyleLbl="parChTrans1D2" presStyleIdx="0" presStyleCnt="3"/>
      <dgm:spPr/>
      <dgm:t>
        <a:bodyPr/>
        <a:lstStyle/>
        <a:p>
          <a:endParaRPr lang="ru-RU"/>
        </a:p>
      </dgm:t>
    </dgm:pt>
    <dgm:pt modelId="{B6BA23BB-22A2-4D7D-96DA-D93AFA87BFFA}" type="pres">
      <dgm:prSet presAssocID="{8A5BF933-710B-4D55-8ED9-AC4C14BCF60E}" presName="hierRoot2" presStyleCnt="0"/>
      <dgm:spPr/>
    </dgm:pt>
    <dgm:pt modelId="{ABAF75D9-5225-4DD7-AF9E-C45A509F298C}" type="pres">
      <dgm:prSet presAssocID="{8A5BF933-710B-4D55-8ED9-AC4C14BCF60E}" presName="composite2" presStyleCnt="0"/>
      <dgm:spPr/>
    </dgm:pt>
    <dgm:pt modelId="{0AA2227D-E394-4D3B-8451-96D9847B3AC0}" type="pres">
      <dgm:prSet presAssocID="{8A5BF933-710B-4D55-8ED9-AC4C14BCF60E}" presName="background2" presStyleLbl="node2" presStyleIdx="0" presStyleCnt="3"/>
      <dgm:spPr/>
    </dgm:pt>
    <dgm:pt modelId="{DA01FE76-A4E5-4837-A27B-1482ACBB0F53}" type="pres">
      <dgm:prSet presAssocID="{8A5BF933-710B-4D55-8ED9-AC4C14BCF60E}" presName="text2" presStyleLbl="fgAcc2" presStyleIdx="0" presStyleCnt="3" custScaleX="1108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6867B9-E42A-475F-BD5B-3878355334AB}" type="pres">
      <dgm:prSet presAssocID="{8A5BF933-710B-4D55-8ED9-AC4C14BCF60E}" presName="hierChild3" presStyleCnt="0"/>
      <dgm:spPr/>
    </dgm:pt>
    <dgm:pt modelId="{37B9E23C-AC46-43FF-82DA-A2C05694FCC7}" type="pres">
      <dgm:prSet presAssocID="{A0070B94-1253-41B2-8418-9D6EC7B33E03}" presName="Name10" presStyleLbl="parChTrans1D2" presStyleIdx="1" presStyleCnt="3"/>
      <dgm:spPr/>
      <dgm:t>
        <a:bodyPr/>
        <a:lstStyle/>
        <a:p>
          <a:endParaRPr lang="ru-RU"/>
        </a:p>
      </dgm:t>
    </dgm:pt>
    <dgm:pt modelId="{ACFC5582-75F5-4C86-8861-473F68DBBF92}" type="pres">
      <dgm:prSet presAssocID="{FA6FE0AA-AD23-499A-98E3-A14C18BEE815}" presName="hierRoot2" presStyleCnt="0"/>
      <dgm:spPr/>
    </dgm:pt>
    <dgm:pt modelId="{FF6762DE-A969-478B-BD8C-BC6BE9E07481}" type="pres">
      <dgm:prSet presAssocID="{FA6FE0AA-AD23-499A-98E3-A14C18BEE815}" presName="composite2" presStyleCnt="0"/>
      <dgm:spPr/>
    </dgm:pt>
    <dgm:pt modelId="{981AC4FF-9A83-4DF6-9BAA-1AC351A8A286}" type="pres">
      <dgm:prSet presAssocID="{FA6FE0AA-AD23-499A-98E3-A14C18BEE815}" presName="background2" presStyleLbl="node2" presStyleIdx="1" presStyleCnt="3"/>
      <dgm:spPr/>
    </dgm:pt>
    <dgm:pt modelId="{405895AF-A545-41E3-A96A-1D7DF9DDCA99}" type="pres">
      <dgm:prSet presAssocID="{FA6FE0AA-AD23-499A-98E3-A14C18BEE815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3A6029-4ACF-4D44-877C-C6120053A5EA}" type="pres">
      <dgm:prSet presAssocID="{FA6FE0AA-AD23-499A-98E3-A14C18BEE815}" presName="hierChild3" presStyleCnt="0"/>
      <dgm:spPr/>
    </dgm:pt>
    <dgm:pt modelId="{8382570C-349D-4780-BCB4-7B4868043F20}" type="pres">
      <dgm:prSet presAssocID="{32B5F385-49BF-4542-BC41-58EB6E14EBA4}" presName="Name10" presStyleLbl="parChTrans1D2" presStyleIdx="2" presStyleCnt="3"/>
      <dgm:spPr/>
      <dgm:t>
        <a:bodyPr/>
        <a:lstStyle/>
        <a:p>
          <a:endParaRPr lang="ru-RU"/>
        </a:p>
      </dgm:t>
    </dgm:pt>
    <dgm:pt modelId="{801D8872-87AC-45B6-9C58-A6405091A7D3}" type="pres">
      <dgm:prSet presAssocID="{C380637E-9051-4A62-8FF2-13FBF2621F54}" presName="hierRoot2" presStyleCnt="0"/>
      <dgm:spPr/>
    </dgm:pt>
    <dgm:pt modelId="{99CDCB38-1F0D-4A5D-87FD-D4E5AFED2C68}" type="pres">
      <dgm:prSet presAssocID="{C380637E-9051-4A62-8FF2-13FBF2621F54}" presName="composite2" presStyleCnt="0"/>
      <dgm:spPr/>
    </dgm:pt>
    <dgm:pt modelId="{888F7681-EEBB-46E7-9A4F-C3163E42E2F7}" type="pres">
      <dgm:prSet presAssocID="{C380637E-9051-4A62-8FF2-13FBF2621F54}" presName="background2" presStyleLbl="node2" presStyleIdx="2" presStyleCnt="3"/>
      <dgm:spPr/>
    </dgm:pt>
    <dgm:pt modelId="{81068C63-7AB1-44F0-9B9B-600385BD7096}" type="pres">
      <dgm:prSet presAssocID="{C380637E-9051-4A62-8FF2-13FBF2621F54}" presName="text2" presStyleLbl="fgAcc2" presStyleIdx="2" presStyleCnt="3" custScaleX="1070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895639-3029-4FC8-B3F5-FE5BEA61E1A8}" type="pres">
      <dgm:prSet presAssocID="{C380637E-9051-4A62-8FF2-13FBF2621F54}" presName="hierChild3" presStyleCnt="0"/>
      <dgm:spPr/>
    </dgm:pt>
  </dgm:ptLst>
  <dgm:cxnLst>
    <dgm:cxn modelId="{56860BDD-1812-44F9-84FA-BC0F42A65507}" type="presOf" srcId="{A0070B94-1253-41B2-8418-9D6EC7B33E03}" destId="{37B9E23C-AC46-43FF-82DA-A2C05694FCC7}" srcOrd="0" destOrd="0" presId="urn:microsoft.com/office/officeart/2005/8/layout/hierarchy1"/>
    <dgm:cxn modelId="{9578B55A-88CA-407B-A0A0-4A8AA0FA9526}" type="presOf" srcId="{FA6FE0AA-AD23-499A-98E3-A14C18BEE815}" destId="{405895AF-A545-41E3-A96A-1D7DF9DDCA99}" srcOrd="0" destOrd="0" presId="urn:microsoft.com/office/officeart/2005/8/layout/hierarchy1"/>
    <dgm:cxn modelId="{DAAB697C-6ECE-44E9-B829-AEFB865E3634}" type="presOf" srcId="{32B5F385-49BF-4542-BC41-58EB6E14EBA4}" destId="{8382570C-349D-4780-BCB4-7B4868043F20}" srcOrd="0" destOrd="0" presId="urn:microsoft.com/office/officeart/2005/8/layout/hierarchy1"/>
    <dgm:cxn modelId="{7C50603F-88C9-4584-8435-49C7F5C3DC87}" srcId="{C903E906-3C4F-415F-8F26-3C7358795CEE}" destId="{C380637E-9051-4A62-8FF2-13FBF2621F54}" srcOrd="2" destOrd="0" parTransId="{32B5F385-49BF-4542-BC41-58EB6E14EBA4}" sibTransId="{A390EC93-C401-4D64-B218-890C8A409F8B}"/>
    <dgm:cxn modelId="{E5BA00A0-685D-4E84-BD90-0EA1E2B63D8A}" srcId="{6A78063E-9527-4507-A664-0568074A7C60}" destId="{C903E906-3C4F-415F-8F26-3C7358795CEE}" srcOrd="0" destOrd="0" parTransId="{BB61D748-8935-4E8F-BCEA-31519B891DAF}" sibTransId="{E3915342-27B9-4D34-8598-E11A1D983E3B}"/>
    <dgm:cxn modelId="{5FB9CF42-C9B1-4A96-B896-D6DE0030C9BA}" type="presOf" srcId="{8A5BF933-710B-4D55-8ED9-AC4C14BCF60E}" destId="{DA01FE76-A4E5-4837-A27B-1482ACBB0F53}" srcOrd="0" destOrd="0" presId="urn:microsoft.com/office/officeart/2005/8/layout/hierarchy1"/>
    <dgm:cxn modelId="{8CAD9942-8CEF-4F51-B8B0-C540FD715C03}" type="presOf" srcId="{A1AF70EB-9E52-4A06-B5AA-A4B6DEDD880D}" destId="{8E3EE49F-67AC-4091-B89B-9B39710EB4D5}" srcOrd="0" destOrd="0" presId="urn:microsoft.com/office/officeart/2005/8/layout/hierarchy1"/>
    <dgm:cxn modelId="{4FC1E046-E03C-4BA5-8271-857C96AF8DDC}" srcId="{C903E906-3C4F-415F-8F26-3C7358795CEE}" destId="{8A5BF933-710B-4D55-8ED9-AC4C14BCF60E}" srcOrd="0" destOrd="0" parTransId="{A1AF70EB-9E52-4A06-B5AA-A4B6DEDD880D}" sibTransId="{17AB2C1D-2130-4D71-8576-FE81EAAC74C2}"/>
    <dgm:cxn modelId="{1AAB47D1-AD84-497D-B0B4-0EA8578044CF}" type="presOf" srcId="{C380637E-9051-4A62-8FF2-13FBF2621F54}" destId="{81068C63-7AB1-44F0-9B9B-600385BD7096}" srcOrd="0" destOrd="0" presId="urn:microsoft.com/office/officeart/2005/8/layout/hierarchy1"/>
    <dgm:cxn modelId="{1EAB319A-9FB9-4A24-ABE2-D11166A50DD4}" srcId="{C903E906-3C4F-415F-8F26-3C7358795CEE}" destId="{FA6FE0AA-AD23-499A-98E3-A14C18BEE815}" srcOrd="1" destOrd="0" parTransId="{A0070B94-1253-41B2-8418-9D6EC7B33E03}" sibTransId="{125925E6-F06A-4C62-A67D-69392EE51429}"/>
    <dgm:cxn modelId="{D7D83BC3-6624-44C8-9DE6-CDBC97966E43}" type="presOf" srcId="{C903E906-3C4F-415F-8F26-3C7358795CEE}" destId="{02028ECB-4AC6-4B68-B05E-44D640C5E375}" srcOrd="0" destOrd="0" presId="urn:microsoft.com/office/officeart/2005/8/layout/hierarchy1"/>
    <dgm:cxn modelId="{2C5FEF3D-3A0C-4340-8C5C-9B59FB814B40}" type="presOf" srcId="{6A78063E-9527-4507-A664-0568074A7C60}" destId="{35FBCC6F-5DAE-47D1-BEDA-E1AD5594BB2E}" srcOrd="0" destOrd="0" presId="urn:microsoft.com/office/officeart/2005/8/layout/hierarchy1"/>
    <dgm:cxn modelId="{5AB2C9EB-0D11-4F89-97F5-527A4031B856}" type="presParOf" srcId="{35FBCC6F-5DAE-47D1-BEDA-E1AD5594BB2E}" destId="{1E25E106-9BD2-4E18-B016-E1D805FB95D8}" srcOrd="0" destOrd="0" presId="urn:microsoft.com/office/officeart/2005/8/layout/hierarchy1"/>
    <dgm:cxn modelId="{C61D4BCB-9CF4-46A6-9DDB-4FC0FF126CD7}" type="presParOf" srcId="{1E25E106-9BD2-4E18-B016-E1D805FB95D8}" destId="{324F8FBC-8E29-4E92-BC78-670293841E59}" srcOrd="0" destOrd="0" presId="urn:microsoft.com/office/officeart/2005/8/layout/hierarchy1"/>
    <dgm:cxn modelId="{627ADEA8-4312-492A-BBB2-5A7F8C51F325}" type="presParOf" srcId="{324F8FBC-8E29-4E92-BC78-670293841E59}" destId="{E25EC5EA-A56B-4F68-9B6B-7FD7F6777311}" srcOrd="0" destOrd="0" presId="urn:microsoft.com/office/officeart/2005/8/layout/hierarchy1"/>
    <dgm:cxn modelId="{6458F9E6-8E1E-47B6-827B-70FBD66E9CBB}" type="presParOf" srcId="{324F8FBC-8E29-4E92-BC78-670293841E59}" destId="{02028ECB-4AC6-4B68-B05E-44D640C5E375}" srcOrd="1" destOrd="0" presId="urn:microsoft.com/office/officeart/2005/8/layout/hierarchy1"/>
    <dgm:cxn modelId="{37FA92C8-9511-411B-A702-8B28F5A4E352}" type="presParOf" srcId="{1E25E106-9BD2-4E18-B016-E1D805FB95D8}" destId="{F896A5BF-A4CD-4D70-8F72-57E9D1764111}" srcOrd="1" destOrd="0" presId="urn:microsoft.com/office/officeart/2005/8/layout/hierarchy1"/>
    <dgm:cxn modelId="{52D95608-A5D7-4180-924A-164D11288EDB}" type="presParOf" srcId="{F896A5BF-A4CD-4D70-8F72-57E9D1764111}" destId="{8E3EE49F-67AC-4091-B89B-9B39710EB4D5}" srcOrd="0" destOrd="0" presId="urn:microsoft.com/office/officeart/2005/8/layout/hierarchy1"/>
    <dgm:cxn modelId="{874C200E-FBB9-4332-AD58-B57393847F10}" type="presParOf" srcId="{F896A5BF-A4CD-4D70-8F72-57E9D1764111}" destId="{B6BA23BB-22A2-4D7D-96DA-D93AFA87BFFA}" srcOrd="1" destOrd="0" presId="urn:microsoft.com/office/officeart/2005/8/layout/hierarchy1"/>
    <dgm:cxn modelId="{76F81E53-AAB5-4E43-ABDB-2467F23354EB}" type="presParOf" srcId="{B6BA23BB-22A2-4D7D-96DA-D93AFA87BFFA}" destId="{ABAF75D9-5225-4DD7-AF9E-C45A509F298C}" srcOrd="0" destOrd="0" presId="urn:microsoft.com/office/officeart/2005/8/layout/hierarchy1"/>
    <dgm:cxn modelId="{7C8DE912-5D28-4708-BC6A-62F2D25E12B5}" type="presParOf" srcId="{ABAF75D9-5225-4DD7-AF9E-C45A509F298C}" destId="{0AA2227D-E394-4D3B-8451-96D9847B3AC0}" srcOrd="0" destOrd="0" presId="urn:microsoft.com/office/officeart/2005/8/layout/hierarchy1"/>
    <dgm:cxn modelId="{29D8FEA6-492D-4D86-9A51-6F90D7E518E9}" type="presParOf" srcId="{ABAF75D9-5225-4DD7-AF9E-C45A509F298C}" destId="{DA01FE76-A4E5-4837-A27B-1482ACBB0F53}" srcOrd="1" destOrd="0" presId="urn:microsoft.com/office/officeart/2005/8/layout/hierarchy1"/>
    <dgm:cxn modelId="{91535D77-3857-47D3-AA57-F9DBCDA175A0}" type="presParOf" srcId="{B6BA23BB-22A2-4D7D-96DA-D93AFA87BFFA}" destId="{726867B9-E42A-475F-BD5B-3878355334AB}" srcOrd="1" destOrd="0" presId="urn:microsoft.com/office/officeart/2005/8/layout/hierarchy1"/>
    <dgm:cxn modelId="{B892125D-B8BC-4439-9CFC-7A5F46AB7387}" type="presParOf" srcId="{F896A5BF-A4CD-4D70-8F72-57E9D1764111}" destId="{37B9E23C-AC46-43FF-82DA-A2C05694FCC7}" srcOrd="2" destOrd="0" presId="urn:microsoft.com/office/officeart/2005/8/layout/hierarchy1"/>
    <dgm:cxn modelId="{9CBE9792-C2D5-4288-BF57-C687557FED9A}" type="presParOf" srcId="{F896A5BF-A4CD-4D70-8F72-57E9D1764111}" destId="{ACFC5582-75F5-4C86-8861-473F68DBBF92}" srcOrd="3" destOrd="0" presId="urn:microsoft.com/office/officeart/2005/8/layout/hierarchy1"/>
    <dgm:cxn modelId="{7E32AEB1-2CB0-43EC-9D55-C6E40006B3B7}" type="presParOf" srcId="{ACFC5582-75F5-4C86-8861-473F68DBBF92}" destId="{FF6762DE-A969-478B-BD8C-BC6BE9E07481}" srcOrd="0" destOrd="0" presId="urn:microsoft.com/office/officeart/2005/8/layout/hierarchy1"/>
    <dgm:cxn modelId="{FDFE3568-3407-4BF5-906C-5A059BDA2472}" type="presParOf" srcId="{FF6762DE-A969-478B-BD8C-BC6BE9E07481}" destId="{981AC4FF-9A83-4DF6-9BAA-1AC351A8A286}" srcOrd="0" destOrd="0" presId="urn:microsoft.com/office/officeart/2005/8/layout/hierarchy1"/>
    <dgm:cxn modelId="{570ECC38-EA4D-40EA-9B6A-308621D1E784}" type="presParOf" srcId="{FF6762DE-A969-478B-BD8C-BC6BE9E07481}" destId="{405895AF-A545-41E3-A96A-1D7DF9DDCA99}" srcOrd="1" destOrd="0" presId="urn:microsoft.com/office/officeart/2005/8/layout/hierarchy1"/>
    <dgm:cxn modelId="{4AFFFCF1-FA64-4BDC-98D7-EC53C2695C1F}" type="presParOf" srcId="{ACFC5582-75F5-4C86-8861-473F68DBBF92}" destId="{1A3A6029-4ACF-4D44-877C-C6120053A5EA}" srcOrd="1" destOrd="0" presId="urn:microsoft.com/office/officeart/2005/8/layout/hierarchy1"/>
    <dgm:cxn modelId="{7B0BC084-4086-459E-9AE1-F89700F8E44E}" type="presParOf" srcId="{F896A5BF-A4CD-4D70-8F72-57E9D1764111}" destId="{8382570C-349D-4780-BCB4-7B4868043F20}" srcOrd="4" destOrd="0" presId="urn:microsoft.com/office/officeart/2005/8/layout/hierarchy1"/>
    <dgm:cxn modelId="{0B9D82C1-0D26-47FA-8385-51CBCA532E01}" type="presParOf" srcId="{F896A5BF-A4CD-4D70-8F72-57E9D1764111}" destId="{801D8872-87AC-45B6-9C58-A6405091A7D3}" srcOrd="5" destOrd="0" presId="urn:microsoft.com/office/officeart/2005/8/layout/hierarchy1"/>
    <dgm:cxn modelId="{A82DFC4D-2675-43B2-9669-777F8CACFCF0}" type="presParOf" srcId="{801D8872-87AC-45B6-9C58-A6405091A7D3}" destId="{99CDCB38-1F0D-4A5D-87FD-D4E5AFED2C68}" srcOrd="0" destOrd="0" presId="urn:microsoft.com/office/officeart/2005/8/layout/hierarchy1"/>
    <dgm:cxn modelId="{47745F9E-17E7-4ED4-B8D1-6D0410753A6E}" type="presParOf" srcId="{99CDCB38-1F0D-4A5D-87FD-D4E5AFED2C68}" destId="{888F7681-EEBB-46E7-9A4F-C3163E42E2F7}" srcOrd="0" destOrd="0" presId="urn:microsoft.com/office/officeart/2005/8/layout/hierarchy1"/>
    <dgm:cxn modelId="{C182A47B-0B69-492E-AA4A-FD608E2253D6}" type="presParOf" srcId="{99CDCB38-1F0D-4A5D-87FD-D4E5AFED2C68}" destId="{81068C63-7AB1-44F0-9B9B-600385BD7096}" srcOrd="1" destOrd="0" presId="urn:microsoft.com/office/officeart/2005/8/layout/hierarchy1"/>
    <dgm:cxn modelId="{F823D15F-68DE-4672-B52C-8FF1E29FA036}" type="presParOf" srcId="{801D8872-87AC-45B6-9C58-A6405091A7D3}" destId="{70895639-3029-4FC8-B3F5-FE5BEA61E1A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228807-CD54-47E0-B048-9BBE68EAB342}" type="doc">
      <dgm:prSet loTypeId="urn:microsoft.com/office/officeart/2005/8/layout/radial3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D739637-211B-4B25-B97E-D403E091AAF5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пути развития профессиональной компетентности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FCE75F86-9D5C-4D40-A3BD-FFFB36C1913C}" type="parTrans" cxnId="{3BA61711-A862-4F12-82BC-E166F99AA9E2}">
      <dgm:prSet/>
      <dgm:spPr/>
      <dgm:t>
        <a:bodyPr/>
        <a:lstStyle/>
        <a:p>
          <a:endParaRPr lang="ru-RU"/>
        </a:p>
      </dgm:t>
    </dgm:pt>
    <dgm:pt modelId="{A9E6A1CD-68AE-4172-A5B4-4BCA99C93039}" type="sibTrans" cxnId="{3BA61711-A862-4F12-82BC-E166F99AA9E2}">
      <dgm:prSet/>
      <dgm:spPr/>
      <dgm:t>
        <a:bodyPr/>
        <a:lstStyle/>
        <a:p>
          <a:endParaRPr lang="ru-RU"/>
        </a:p>
      </dgm:t>
    </dgm:pt>
    <dgm:pt modelId="{0B73F77F-1199-47E9-A349-B75EE340B30D}">
      <dgm:prSet phldrT="[Текст]" custT="1"/>
      <dgm:spPr/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Работа в методических объединениях 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5E3EF2-6149-4A5C-903C-7E62A81158A1}" type="parTrans" cxnId="{A6B08845-E139-4F94-8810-CD44BADF5C80}">
      <dgm:prSet/>
      <dgm:spPr/>
      <dgm:t>
        <a:bodyPr/>
        <a:lstStyle/>
        <a:p>
          <a:endParaRPr lang="ru-RU"/>
        </a:p>
      </dgm:t>
    </dgm:pt>
    <dgm:pt modelId="{2C3DE1AB-66F3-4C62-AABE-7E8F5BCAF85F}" type="sibTrans" cxnId="{A6B08845-E139-4F94-8810-CD44BADF5C80}">
      <dgm:prSet/>
      <dgm:spPr/>
      <dgm:t>
        <a:bodyPr/>
        <a:lstStyle/>
        <a:p>
          <a:endParaRPr lang="ru-RU"/>
        </a:p>
      </dgm:t>
    </dgm:pt>
    <dgm:pt modelId="{3832F642-BD03-47CE-AC48-464AFC34C547}">
      <dgm:prSet phldrT="[Текст]" custT="1"/>
      <dgm:spPr/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Инновационная деятельность педагога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265A96-2DFA-490F-88C5-B14AC14987D4}" type="parTrans" cxnId="{2D5923CF-C287-4809-B9B9-1DDC0EF63D4F}">
      <dgm:prSet/>
      <dgm:spPr/>
      <dgm:t>
        <a:bodyPr/>
        <a:lstStyle/>
        <a:p>
          <a:endParaRPr lang="ru-RU"/>
        </a:p>
      </dgm:t>
    </dgm:pt>
    <dgm:pt modelId="{7BFE6CC0-EC5D-4446-AED4-0B0B824F0ADB}" type="sibTrans" cxnId="{2D5923CF-C287-4809-B9B9-1DDC0EF63D4F}">
      <dgm:prSet/>
      <dgm:spPr/>
      <dgm:t>
        <a:bodyPr/>
        <a:lstStyle/>
        <a:p>
          <a:endParaRPr lang="ru-RU"/>
        </a:p>
      </dgm:t>
    </dgm:pt>
    <dgm:pt modelId="{7F7C3C18-B808-4A2A-A1C8-70E70967991A}">
      <dgm:prSet phldrT="[Текст]" custT="1"/>
      <dgm:spPr/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Участие в конкурсах профессионального мастерства, мастер-классах, форумах, фестивалях и т.п.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2CBDC7-52C6-47B2-9E2D-0A9EE5EE6AE7}" type="parTrans" cxnId="{C9C37083-79EC-4A71-8319-C3A65613F830}">
      <dgm:prSet/>
      <dgm:spPr/>
      <dgm:t>
        <a:bodyPr/>
        <a:lstStyle/>
        <a:p>
          <a:endParaRPr lang="ru-RU"/>
        </a:p>
      </dgm:t>
    </dgm:pt>
    <dgm:pt modelId="{87CE839C-0A7B-4B9B-94F8-2C7115963970}" type="sibTrans" cxnId="{C9C37083-79EC-4A71-8319-C3A65613F830}">
      <dgm:prSet/>
      <dgm:spPr/>
      <dgm:t>
        <a:bodyPr/>
        <a:lstStyle/>
        <a:p>
          <a:endParaRPr lang="ru-RU"/>
        </a:p>
      </dgm:t>
    </dgm:pt>
    <dgm:pt modelId="{DFCAC65E-D7E8-4416-B818-CFAB6B640A81}">
      <dgm:prSet phldrT="[Текст]" custT="1"/>
      <dgm:spPr/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Обобщение и распространение собственного педагогического опыта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A07A2-317B-4716-B25E-C9B6FE26A9CF}" type="parTrans" cxnId="{FBC9DCBA-1239-436A-87D0-A62864FC7FE4}">
      <dgm:prSet/>
      <dgm:spPr/>
      <dgm:t>
        <a:bodyPr/>
        <a:lstStyle/>
        <a:p>
          <a:endParaRPr lang="ru-RU"/>
        </a:p>
      </dgm:t>
    </dgm:pt>
    <dgm:pt modelId="{CFEE2FEE-D1CD-4D8C-8851-38CEAEB7FFFB}" type="sibTrans" cxnId="{FBC9DCBA-1239-436A-87D0-A62864FC7FE4}">
      <dgm:prSet/>
      <dgm:spPr/>
      <dgm:t>
        <a:bodyPr/>
        <a:lstStyle/>
        <a:p>
          <a:endParaRPr lang="ru-RU"/>
        </a:p>
      </dgm:t>
    </dgm:pt>
    <dgm:pt modelId="{84BECCF5-2BD3-4BBB-BED0-308AECD637DE}">
      <dgm:prSet/>
      <dgm:spPr/>
      <dgm:t>
        <a:bodyPr/>
        <a:lstStyle/>
        <a:p>
          <a:endParaRPr lang="ru-RU"/>
        </a:p>
      </dgm:t>
    </dgm:pt>
    <dgm:pt modelId="{C32FB94E-AE6C-4DC2-9118-B4A7D0E1B002}" type="parTrans" cxnId="{17DB445B-8756-43F9-B8C5-4F4A30D8594F}">
      <dgm:prSet/>
      <dgm:spPr/>
      <dgm:t>
        <a:bodyPr/>
        <a:lstStyle/>
        <a:p>
          <a:endParaRPr lang="ru-RU"/>
        </a:p>
      </dgm:t>
    </dgm:pt>
    <dgm:pt modelId="{3DE7ECAE-811F-4A21-9526-26CCA42E5882}" type="sibTrans" cxnId="{17DB445B-8756-43F9-B8C5-4F4A30D8594F}">
      <dgm:prSet/>
      <dgm:spPr/>
      <dgm:t>
        <a:bodyPr/>
        <a:lstStyle/>
        <a:p>
          <a:endParaRPr lang="ru-RU"/>
        </a:p>
      </dgm:t>
    </dgm:pt>
    <dgm:pt modelId="{6CDF2D93-7630-4D1F-A939-8E94945E3942}">
      <dgm:prSet custT="1"/>
      <dgm:spPr/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Аттестация педагогов, повышение квалификации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4FF63F-7777-4E39-BC7F-EE67FBE7687B}" type="parTrans" cxnId="{1E486C5E-0471-4223-B438-CCA52931BBE7}">
      <dgm:prSet/>
      <dgm:spPr/>
      <dgm:t>
        <a:bodyPr/>
        <a:lstStyle/>
        <a:p>
          <a:endParaRPr lang="ru-RU"/>
        </a:p>
      </dgm:t>
    </dgm:pt>
    <dgm:pt modelId="{CC5FDAFB-72ED-4A9D-BDE2-A5317A02860A}" type="sibTrans" cxnId="{1E486C5E-0471-4223-B438-CCA52931BBE7}">
      <dgm:prSet/>
      <dgm:spPr/>
      <dgm:t>
        <a:bodyPr/>
        <a:lstStyle/>
        <a:p>
          <a:endParaRPr lang="ru-RU"/>
        </a:p>
      </dgm:t>
    </dgm:pt>
    <dgm:pt modelId="{D6A1D260-5117-40C8-BA6E-CA7FBC1A35BB}">
      <dgm:prSet custT="1"/>
      <dgm:spPr/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Развитие профессиональной компетентности через активные формы работы с педагогами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285B39-2B57-41D1-955E-7D4F3422F086}" type="parTrans" cxnId="{8897EF08-26D9-4196-97D4-E30B42F3ACF0}">
      <dgm:prSet/>
      <dgm:spPr/>
      <dgm:t>
        <a:bodyPr/>
        <a:lstStyle/>
        <a:p>
          <a:endParaRPr lang="ru-RU"/>
        </a:p>
      </dgm:t>
    </dgm:pt>
    <dgm:pt modelId="{15C87B26-6E6C-4714-A16D-3DD53DDA7323}" type="sibTrans" cxnId="{8897EF08-26D9-4196-97D4-E30B42F3ACF0}">
      <dgm:prSet/>
      <dgm:spPr/>
      <dgm:t>
        <a:bodyPr/>
        <a:lstStyle/>
        <a:p>
          <a:endParaRPr lang="ru-RU"/>
        </a:p>
      </dgm:t>
    </dgm:pt>
    <dgm:pt modelId="{9DC0B49F-3A87-4209-A431-1BBD059FAD0F}" type="pres">
      <dgm:prSet presAssocID="{42228807-CD54-47E0-B048-9BBE68EAB34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4923F4-4138-4677-846A-A702E17777FD}" type="pres">
      <dgm:prSet presAssocID="{42228807-CD54-47E0-B048-9BBE68EAB342}" presName="radial" presStyleCnt="0">
        <dgm:presLayoutVars>
          <dgm:animLvl val="ctr"/>
        </dgm:presLayoutVars>
      </dgm:prSet>
      <dgm:spPr/>
    </dgm:pt>
    <dgm:pt modelId="{C08EBF14-31F8-401C-8B98-582949E454B5}" type="pres">
      <dgm:prSet presAssocID="{2D739637-211B-4B25-B97E-D403E091AAF5}" presName="centerShape" presStyleLbl="vennNode1" presStyleIdx="0" presStyleCnt="7" custScaleX="124722" custScaleY="86572"/>
      <dgm:spPr/>
      <dgm:t>
        <a:bodyPr/>
        <a:lstStyle/>
        <a:p>
          <a:endParaRPr lang="ru-RU"/>
        </a:p>
      </dgm:t>
    </dgm:pt>
    <dgm:pt modelId="{E198E8CA-EFD9-4F1E-96E0-610BE601D8DB}" type="pres">
      <dgm:prSet presAssocID="{0B73F77F-1199-47E9-A349-B75EE340B30D}" presName="node" presStyleLbl="vennNode1" presStyleIdx="1" presStyleCnt="7" custScaleX="196516" custScaleY="103086" custRadScaleRad="99811" custRadScaleInc="-3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BE9555-FEE1-4544-856A-E3DFD91FE0B4}" type="pres">
      <dgm:prSet presAssocID="{3832F642-BD03-47CE-AC48-464AFC34C547}" presName="node" presStyleLbl="vennNode1" presStyleIdx="2" presStyleCnt="7" custScaleX="204478" custScaleY="113872" custRadScaleRad="125612" custRadScaleInc="123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23BF0B-B0CA-4C85-A9A1-2D30C5BC7342}" type="pres">
      <dgm:prSet presAssocID="{7F7C3C18-B808-4A2A-A1C8-70E70967991A}" presName="node" presStyleLbl="vennNode1" presStyleIdx="3" presStyleCnt="7" custScaleX="208761" custScaleY="118932" custRadScaleRad="129257" custRadScaleInc="-16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EA06D7-392E-4F84-B613-F3B757718B7F}" type="pres">
      <dgm:prSet presAssocID="{DFCAC65E-D7E8-4416-B818-CFAB6B640A81}" presName="node" presStyleLbl="vennNode1" presStyleIdx="4" presStyleCnt="7" custScaleX="202001" custScaleY="117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5A666-63D9-4C05-B10A-6A08BE3EA5B0}" type="pres">
      <dgm:prSet presAssocID="{6CDF2D93-7630-4D1F-A939-8E94945E3942}" presName="node" presStyleLbl="vennNode1" presStyleIdx="5" presStyleCnt="7" custScaleX="186379" custScaleY="104468" custRadScaleRad="136734" custRadScaleInc="8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CF34A-B1DC-455B-A18C-EFE35E2ACE82}" type="pres">
      <dgm:prSet presAssocID="{D6A1D260-5117-40C8-BA6E-CA7FBC1A35BB}" presName="node" presStyleLbl="vennNode1" presStyleIdx="6" presStyleCnt="7" custScaleX="200220" custScaleY="133718" custRadScaleRad="125787" custRadScaleInc="-18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DB445B-8756-43F9-B8C5-4F4A30D8594F}" srcId="{42228807-CD54-47E0-B048-9BBE68EAB342}" destId="{84BECCF5-2BD3-4BBB-BED0-308AECD637DE}" srcOrd="1" destOrd="0" parTransId="{C32FB94E-AE6C-4DC2-9118-B4A7D0E1B002}" sibTransId="{3DE7ECAE-811F-4A21-9526-26CCA42E5882}"/>
    <dgm:cxn modelId="{D7903154-9287-4134-90A6-40368FEBC1C9}" type="presOf" srcId="{7F7C3C18-B808-4A2A-A1C8-70E70967991A}" destId="{4B23BF0B-B0CA-4C85-A9A1-2D30C5BC7342}" srcOrd="0" destOrd="0" presId="urn:microsoft.com/office/officeart/2005/8/layout/radial3"/>
    <dgm:cxn modelId="{2D5923CF-C287-4809-B9B9-1DDC0EF63D4F}" srcId="{2D739637-211B-4B25-B97E-D403E091AAF5}" destId="{3832F642-BD03-47CE-AC48-464AFC34C547}" srcOrd="1" destOrd="0" parTransId="{E7265A96-2DFA-490F-88C5-B14AC14987D4}" sibTransId="{7BFE6CC0-EC5D-4446-AED4-0B0B824F0ADB}"/>
    <dgm:cxn modelId="{FBC9DCBA-1239-436A-87D0-A62864FC7FE4}" srcId="{2D739637-211B-4B25-B97E-D403E091AAF5}" destId="{DFCAC65E-D7E8-4416-B818-CFAB6B640A81}" srcOrd="3" destOrd="0" parTransId="{312A07A2-317B-4716-B25E-C9B6FE26A9CF}" sibTransId="{CFEE2FEE-D1CD-4D8C-8851-38CEAEB7FFFB}"/>
    <dgm:cxn modelId="{1E486C5E-0471-4223-B438-CCA52931BBE7}" srcId="{2D739637-211B-4B25-B97E-D403E091AAF5}" destId="{6CDF2D93-7630-4D1F-A939-8E94945E3942}" srcOrd="4" destOrd="0" parTransId="{424FF63F-7777-4E39-BC7F-EE67FBE7687B}" sibTransId="{CC5FDAFB-72ED-4A9D-BDE2-A5317A02860A}"/>
    <dgm:cxn modelId="{0F872464-F0C2-438D-A125-796961B31C73}" type="presOf" srcId="{42228807-CD54-47E0-B048-9BBE68EAB342}" destId="{9DC0B49F-3A87-4209-A431-1BBD059FAD0F}" srcOrd="0" destOrd="0" presId="urn:microsoft.com/office/officeart/2005/8/layout/radial3"/>
    <dgm:cxn modelId="{CB1DFA31-D442-4F49-8AAC-3A9EE49C90A4}" type="presOf" srcId="{0B73F77F-1199-47E9-A349-B75EE340B30D}" destId="{E198E8CA-EFD9-4F1E-96E0-610BE601D8DB}" srcOrd="0" destOrd="0" presId="urn:microsoft.com/office/officeart/2005/8/layout/radial3"/>
    <dgm:cxn modelId="{AE459A46-24C2-439A-8B66-45C447ABBDE0}" type="presOf" srcId="{3832F642-BD03-47CE-AC48-464AFC34C547}" destId="{C4BE9555-FEE1-4544-856A-E3DFD91FE0B4}" srcOrd="0" destOrd="0" presId="urn:microsoft.com/office/officeart/2005/8/layout/radial3"/>
    <dgm:cxn modelId="{338FD16A-2631-4A7E-B83F-8565C210E595}" type="presOf" srcId="{DFCAC65E-D7E8-4416-B818-CFAB6B640A81}" destId="{08EA06D7-392E-4F84-B613-F3B757718B7F}" srcOrd="0" destOrd="0" presId="urn:microsoft.com/office/officeart/2005/8/layout/radial3"/>
    <dgm:cxn modelId="{E119440B-E8DA-47DC-8B7A-AB68F7FE8F9B}" type="presOf" srcId="{6CDF2D93-7630-4D1F-A939-8E94945E3942}" destId="{9A35A666-63D9-4C05-B10A-6A08BE3EA5B0}" srcOrd="0" destOrd="0" presId="urn:microsoft.com/office/officeart/2005/8/layout/radial3"/>
    <dgm:cxn modelId="{C9C37083-79EC-4A71-8319-C3A65613F830}" srcId="{2D739637-211B-4B25-B97E-D403E091AAF5}" destId="{7F7C3C18-B808-4A2A-A1C8-70E70967991A}" srcOrd="2" destOrd="0" parTransId="{962CBDC7-52C6-47B2-9E2D-0A9EE5EE6AE7}" sibTransId="{87CE839C-0A7B-4B9B-94F8-2C7115963970}"/>
    <dgm:cxn modelId="{A6B08845-E139-4F94-8810-CD44BADF5C80}" srcId="{2D739637-211B-4B25-B97E-D403E091AAF5}" destId="{0B73F77F-1199-47E9-A349-B75EE340B30D}" srcOrd="0" destOrd="0" parTransId="{E35E3EF2-6149-4A5C-903C-7E62A81158A1}" sibTransId="{2C3DE1AB-66F3-4C62-AABE-7E8F5BCAF85F}"/>
    <dgm:cxn modelId="{3BA61711-A862-4F12-82BC-E166F99AA9E2}" srcId="{42228807-CD54-47E0-B048-9BBE68EAB342}" destId="{2D739637-211B-4B25-B97E-D403E091AAF5}" srcOrd="0" destOrd="0" parTransId="{FCE75F86-9D5C-4D40-A3BD-FFFB36C1913C}" sibTransId="{A9E6A1CD-68AE-4172-A5B4-4BCA99C93039}"/>
    <dgm:cxn modelId="{519245ED-2A35-458F-8995-A2D4785F9FB3}" type="presOf" srcId="{D6A1D260-5117-40C8-BA6E-CA7FBC1A35BB}" destId="{839CF34A-B1DC-455B-A18C-EFE35E2ACE82}" srcOrd="0" destOrd="0" presId="urn:microsoft.com/office/officeart/2005/8/layout/radial3"/>
    <dgm:cxn modelId="{8897EF08-26D9-4196-97D4-E30B42F3ACF0}" srcId="{2D739637-211B-4B25-B97E-D403E091AAF5}" destId="{D6A1D260-5117-40C8-BA6E-CA7FBC1A35BB}" srcOrd="5" destOrd="0" parTransId="{16285B39-2B57-41D1-955E-7D4F3422F086}" sibTransId="{15C87B26-6E6C-4714-A16D-3DD53DDA7323}"/>
    <dgm:cxn modelId="{27537728-2874-4A3A-8A7D-02D877826981}" type="presOf" srcId="{2D739637-211B-4B25-B97E-D403E091AAF5}" destId="{C08EBF14-31F8-401C-8B98-582949E454B5}" srcOrd="0" destOrd="0" presId="urn:microsoft.com/office/officeart/2005/8/layout/radial3"/>
    <dgm:cxn modelId="{C9EDF2D8-1D08-49B8-B5BE-8A49D2464E94}" type="presParOf" srcId="{9DC0B49F-3A87-4209-A431-1BBD059FAD0F}" destId="{144923F4-4138-4677-846A-A702E17777FD}" srcOrd="0" destOrd="0" presId="urn:microsoft.com/office/officeart/2005/8/layout/radial3"/>
    <dgm:cxn modelId="{BF6E390B-3CD4-4AB1-A5E9-04CB57275360}" type="presParOf" srcId="{144923F4-4138-4677-846A-A702E17777FD}" destId="{C08EBF14-31F8-401C-8B98-582949E454B5}" srcOrd="0" destOrd="0" presId="urn:microsoft.com/office/officeart/2005/8/layout/radial3"/>
    <dgm:cxn modelId="{20E95C48-ECE2-4494-B4FF-51A0F9F84F42}" type="presParOf" srcId="{144923F4-4138-4677-846A-A702E17777FD}" destId="{E198E8CA-EFD9-4F1E-96E0-610BE601D8DB}" srcOrd="1" destOrd="0" presId="urn:microsoft.com/office/officeart/2005/8/layout/radial3"/>
    <dgm:cxn modelId="{6E85FFBD-1984-4055-A97C-3425E7A64205}" type="presParOf" srcId="{144923F4-4138-4677-846A-A702E17777FD}" destId="{C4BE9555-FEE1-4544-856A-E3DFD91FE0B4}" srcOrd="2" destOrd="0" presId="urn:microsoft.com/office/officeart/2005/8/layout/radial3"/>
    <dgm:cxn modelId="{D2F073B5-72A8-4214-8657-FF32EA22081E}" type="presParOf" srcId="{144923F4-4138-4677-846A-A702E17777FD}" destId="{4B23BF0B-B0CA-4C85-A9A1-2D30C5BC7342}" srcOrd="3" destOrd="0" presId="urn:microsoft.com/office/officeart/2005/8/layout/radial3"/>
    <dgm:cxn modelId="{820E154E-7E61-48BC-B40B-A582F4A45417}" type="presParOf" srcId="{144923F4-4138-4677-846A-A702E17777FD}" destId="{08EA06D7-392E-4F84-B613-F3B757718B7F}" srcOrd="4" destOrd="0" presId="urn:microsoft.com/office/officeart/2005/8/layout/radial3"/>
    <dgm:cxn modelId="{520553B4-CA88-442B-AEEC-E1F037293EA8}" type="presParOf" srcId="{144923F4-4138-4677-846A-A702E17777FD}" destId="{9A35A666-63D9-4C05-B10A-6A08BE3EA5B0}" srcOrd="5" destOrd="0" presId="urn:microsoft.com/office/officeart/2005/8/layout/radial3"/>
    <dgm:cxn modelId="{C4AF5F42-545D-4E6F-85CE-D57C6DA169B6}" type="presParOf" srcId="{144923F4-4138-4677-846A-A702E17777FD}" destId="{839CF34A-B1DC-455B-A18C-EFE35E2ACE82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55EF54-3EED-4818-8384-A5E3D3A2FBC3}" type="doc">
      <dgm:prSet loTypeId="urn:microsoft.com/office/officeart/2005/8/layout/vProcess5" loCatId="process" qsTypeId="urn:microsoft.com/office/officeart/2005/8/quickstyle/3d8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9912D58-E6C6-4570-8F29-C0AC12368DBA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профессиональная компетентность </a:t>
          </a:r>
          <a:endParaRPr lang="ru-RU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DAF0E1C3-42DC-4DC7-806D-D79A122EB530}" type="parTrans" cxnId="{B8218656-8F53-4A22-A191-20974BBB9394}">
      <dgm:prSet/>
      <dgm:spPr/>
      <dgm:t>
        <a:bodyPr/>
        <a:lstStyle/>
        <a:p>
          <a:endParaRPr lang="ru-RU"/>
        </a:p>
      </dgm:t>
    </dgm:pt>
    <dgm:pt modelId="{063085AB-9F4A-411A-984F-A001DD807650}" type="sibTrans" cxnId="{B8218656-8F53-4A22-A191-20974BBB9394}">
      <dgm:prSet/>
      <dgm:spPr/>
      <dgm:t>
        <a:bodyPr/>
        <a:lstStyle/>
        <a:p>
          <a:endParaRPr lang="ru-RU"/>
        </a:p>
      </dgm:t>
    </dgm:pt>
    <dgm:pt modelId="{768E7448-4ED0-4F49-9919-DDAC184727E8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педагогическое мастерство </a:t>
          </a:r>
          <a:endParaRPr lang="ru-RU" b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E4CE34FC-5547-4EB9-A7C4-42C221A3DB90}" type="parTrans" cxnId="{E304FCBB-2EE7-432D-A401-F84BC36D03CE}">
      <dgm:prSet/>
      <dgm:spPr/>
      <dgm:t>
        <a:bodyPr/>
        <a:lstStyle/>
        <a:p>
          <a:endParaRPr lang="ru-RU"/>
        </a:p>
      </dgm:t>
    </dgm:pt>
    <dgm:pt modelId="{CE728C9A-9F17-4954-826C-BE758314547A}" type="sibTrans" cxnId="{E304FCBB-2EE7-432D-A401-F84BC36D03CE}">
      <dgm:prSet/>
      <dgm:spPr/>
      <dgm:t>
        <a:bodyPr/>
        <a:lstStyle/>
        <a:p>
          <a:endParaRPr lang="ru-RU"/>
        </a:p>
      </dgm:t>
    </dgm:pt>
    <dgm:pt modelId="{76A95130-D9CD-4D60-83F1-33850ED68412}">
      <dgm:prSet phldrT="[Текст]"/>
      <dgm:spPr/>
      <dgm:t>
        <a:bodyPr/>
        <a:lstStyle/>
        <a:p>
          <a:r>
            <a:rPr lang="ru-RU" b="1" dirty="0" smtClean="0">
              <a:solidFill>
                <a:srgbClr val="F7ED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профессионализм</a:t>
          </a:r>
          <a:endParaRPr lang="ru-RU" b="1" dirty="0">
            <a:solidFill>
              <a:srgbClr val="F7ED1D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F3C2EA13-DA41-435F-A65D-6272D20D6B04}" type="parTrans" cxnId="{6E4E7732-5CE0-464D-AC16-8FD702BED0E6}">
      <dgm:prSet/>
      <dgm:spPr/>
      <dgm:t>
        <a:bodyPr/>
        <a:lstStyle/>
        <a:p>
          <a:endParaRPr lang="ru-RU"/>
        </a:p>
      </dgm:t>
    </dgm:pt>
    <dgm:pt modelId="{D27BE838-450F-49EC-8690-64614CC6C534}" type="sibTrans" cxnId="{6E4E7732-5CE0-464D-AC16-8FD702BED0E6}">
      <dgm:prSet/>
      <dgm:spPr/>
      <dgm:t>
        <a:bodyPr/>
        <a:lstStyle/>
        <a:p>
          <a:endParaRPr lang="ru-RU"/>
        </a:p>
      </dgm:t>
    </dgm:pt>
    <dgm:pt modelId="{F1469E6B-50B2-4CA9-82EB-7609A1D3373E}" type="pres">
      <dgm:prSet presAssocID="{7955EF54-3EED-4818-8384-A5E3D3A2FBC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94BFB5-5618-44BD-B0D6-E29B7BE31737}" type="pres">
      <dgm:prSet presAssocID="{7955EF54-3EED-4818-8384-A5E3D3A2FBC3}" presName="dummyMaxCanvas" presStyleCnt="0">
        <dgm:presLayoutVars/>
      </dgm:prSet>
      <dgm:spPr/>
    </dgm:pt>
    <dgm:pt modelId="{4DA50C35-B6E2-4F39-9A5C-41A534423B37}" type="pres">
      <dgm:prSet presAssocID="{7955EF54-3EED-4818-8384-A5E3D3A2FBC3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EE428-2916-40CC-A287-9374922928C6}" type="pres">
      <dgm:prSet presAssocID="{7955EF54-3EED-4818-8384-A5E3D3A2FBC3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A6948F-D97F-4C2D-8CB2-E3E38B94FD6E}" type="pres">
      <dgm:prSet presAssocID="{7955EF54-3EED-4818-8384-A5E3D3A2FBC3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FF497E-F338-4989-8C7C-CC9A9FC277C0}" type="pres">
      <dgm:prSet presAssocID="{7955EF54-3EED-4818-8384-A5E3D3A2FBC3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44FAD-FAC2-4CB2-A0A8-7E8162297195}" type="pres">
      <dgm:prSet presAssocID="{7955EF54-3EED-4818-8384-A5E3D3A2FBC3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240880-0AB7-41A7-BD64-40A1CD6D1FA9}" type="pres">
      <dgm:prSet presAssocID="{7955EF54-3EED-4818-8384-A5E3D3A2FBC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623CE8-8B1D-4E48-B112-EAD629D503FF}" type="pres">
      <dgm:prSet presAssocID="{7955EF54-3EED-4818-8384-A5E3D3A2FBC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2E427A-7E0A-41C7-9D72-4B60D0219387}" type="pres">
      <dgm:prSet presAssocID="{7955EF54-3EED-4818-8384-A5E3D3A2FBC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04FCBB-2EE7-432D-A401-F84BC36D03CE}" srcId="{7955EF54-3EED-4818-8384-A5E3D3A2FBC3}" destId="{768E7448-4ED0-4F49-9919-DDAC184727E8}" srcOrd="1" destOrd="0" parTransId="{E4CE34FC-5547-4EB9-A7C4-42C221A3DB90}" sibTransId="{CE728C9A-9F17-4954-826C-BE758314547A}"/>
    <dgm:cxn modelId="{AAF980D0-88DD-4F2C-AA3C-3ABD15BBDC9E}" type="presOf" srcId="{CE728C9A-9F17-4954-826C-BE758314547A}" destId="{10144FAD-FAC2-4CB2-A0A8-7E8162297195}" srcOrd="0" destOrd="0" presId="urn:microsoft.com/office/officeart/2005/8/layout/vProcess5"/>
    <dgm:cxn modelId="{6FDCDC34-00CE-4D9F-BE12-3666EDB5B698}" type="presOf" srcId="{76A95130-D9CD-4D60-83F1-33850ED68412}" destId="{20A6948F-D97F-4C2D-8CB2-E3E38B94FD6E}" srcOrd="0" destOrd="0" presId="urn:microsoft.com/office/officeart/2005/8/layout/vProcess5"/>
    <dgm:cxn modelId="{B62ABF60-C93A-49C6-8AA7-0D5673B7CD81}" type="presOf" srcId="{19912D58-E6C6-4570-8F29-C0AC12368DBA}" destId="{4DA50C35-B6E2-4F39-9A5C-41A534423B37}" srcOrd="0" destOrd="0" presId="urn:microsoft.com/office/officeart/2005/8/layout/vProcess5"/>
    <dgm:cxn modelId="{67F9818A-68A9-4BB0-B48F-3AD1C123B1A9}" type="presOf" srcId="{19912D58-E6C6-4570-8F29-C0AC12368DBA}" destId="{8C240880-0AB7-41A7-BD64-40A1CD6D1FA9}" srcOrd="1" destOrd="0" presId="urn:microsoft.com/office/officeart/2005/8/layout/vProcess5"/>
    <dgm:cxn modelId="{B8218656-8F53-4A22-A191-20974BBB9394}" srcId="{7955EF54-3EED-4818-8384-A5E3D3A2FBC3}" destId="{19912D58-E6C6-4570-8F29-C0AC12368DBA}" srcOrd="0" destOrd="0" parTransId="{DAF0E1C3-42DC-4DC7-806D-D79A122EB530}" sibTransId="{063085AB-9F4A-411A-984F-A001DD807650}"/>
    <dgm:cxn modelId="{6E4E7732-5CE0-464D-AC16-8FD702BED0E6}" srcId="{7955EF54-3EED-4818-8384-A5E3D3A2FBC3}" destId="{76A95130-D9CD-4D60-83F1-33850ED68412}" srcOrd="2" destOrd="0" parTransId="{F3C2EA13-DA41-435F-A65D-6272D20D6B04}" sibTransId="{D27BE838-450F-49EC-8690-64614CC6C534}"/>
    <dgm:cxn modelId="{90C4ECC6-B675-48E0-A00D-207F75785A7C}" type="presOf" srcId="{063085AB-9F4A-411A-984F-A001DD807650}" destId="{9AFF497E-F338-4989-8C7C-CC9A9FC277C0}" srcOrd="0" destOrd="0" presId="urn:microsoft.com/office/officeart/2005/8/layout/vProcess5"/>
    <dgm:cxn modelId="{78A7121B-C9D0-41C0-BF32-696F2C3FA628}" type="presOf" srcId="{768E7448-4ED0-4F49-9919-DDAC184727E8}" destId="{DC0EE428-2916-40CC-A287-9374922928C6}" srcOrd="0" destOrd="0" presId="urn:microsoft.com/office/officeart/2005/8/layout/vProcess5"/>
    <dgm:cxn modelId="{721B4771-4315-46E9-AC27-78625685D052}" type="presOf" srcId="{76A95130-D9CD-4D60-83F1-33850ED68412}" destId="{EC2E427A-7E0A-41C7-9D72-4B60D0219387}" srcOrd="1" destOrd="0" presId="urn:microsoft.com/office/officeart/2005/8/layout/vProcess5"/>
    <dgm:cxn modelId="{061894BA-7F7B-44ED-BAB9-624CA108B61E}" type="presOf" srcId="{7955EF54-3EED-4818-8384-A5E3D3A2FBC3}" destId="{F1469E6B-50B2-4CA9-82EB-7609A1D3373E}" srcOrd="0" destOrd="0" presId="urn:microsoft.com/office/officeart/2005/8/layout/vProcess5"/>
    <dgm:cxn modelId="{96157E73-DC91-4262-87C1-5FB2ACB13CA0}" type="presOf" srcId="{768E7448-4ED0-4F49-9919-DDAC184727E8}" destId="{E5623CE8-8B1D-4E48-B112-EAD629D503FF}" srcOrd="1" destOrd="0" presId="urn:microsoft.com/office/officeart/2005/8/layout/vProcess5"/>
    <dgm:cxn modelId="{ACAC7EAE-E5EE-4285-924E-6045E2282D6A}" type="presParOf" srcId="{F1469E6B-50B2-4CA9-82EB-7609A1D3373E}" destId="{5394BFB5-5618-44BD-B0D6-E29B7BE31737}" srcOrd="0" destOrd="0" presId="urn:microsoft.com/office/officeart/2005/8/layout/vProcess5"/>
    <dgm:cxn modelId="{4A155412-BD04-4625-97D2-71538AC1FE34}" type="presParOf" srcId="{F1469E6B-50B2-4CA9-82EB-7609A1D3373E}" destId="{4DA50C35-B6E2-4F39-9A5C-41A534423B37}" srcOrd="1" destOrd="0" presId="urn:microsoft.com/office/officeart/2005/8/layout/vProcess5"/>
    <dgm:cxn modelId="{F1B71AC2-289B-4D95-AE92-0777FE06A155}" type="presParOf" srcId="{F1469E6B-50B2-4CA9-82EB-7609A1D3373E}" destId="{DC0EE428-2916-40CC-A287-9374922928C6}" srcOrd="2" destOrd="0" presId="urn:microsoft.com/office/officeart/2005/8/layout/vProcess5"/>
    <dgm:cxn modelId="{3F6EB086-0279-44E1-9B62-872A9AB5BF29}" type="presParOf" srcId="{F1469E6B-50B2-4CA9-82EB-7609A1D3373E}" destId="{20A6948F-D97F-4C2D-8CB2-E3E38B94FD6E}" srcOrd="3" destOrd="0" presId="urn:microsoft.com/office/officeart/2005/8/layout/vProcess5"/>
    <dgm:cxn modelId="{3845F792-CCC1-4A5F-9081-91F248E9E5FA}" type="presParOf" srcId="{F1469E6B-50B2-4CA9-82EB-7609A1D3373E}" destId="{9AFF497E-F338-4989-8C7C-CC9A9FC277C0}" srcOrd="4" destOrd="0" presId="urn:microsoft.com/office/officeart/2005/8/layout/vProcess5"/>
    <dgm:cxn modelId="{9EB8649F-9350-430B-A142-52C253646323}" type="presParOf" srcId="{F1469E6B-50B2-4CA9-82EB-7609A1D3373E}" destId="{10144FAD-FAC2-4CB2-A0A8-7E8162297195}" srcOrd="5" destOrd="0" presId="urn:microsoft.com/office/officeart/2005/8/layout/vProcess5"/>
    <dgm:cxn modelId="{E2A08875-9867-4743-A6C1-DD0ABD4E5DEE}" type="presParOf" srcId="{F1469E6B-50B2-4CA9-82EB-7609A1D3373E}" destId="{8C240880-0AB7-41A7-BD64-40A1CD6D1FA9}" srcOrd="6" destOrd="0" presId="urn:microsoft.com/office/officeart/2005/8/layout/vProcess5"/>
    <dgm:cxn modelId="{948430A5-413D-427F-91B0-B6B01CA75103}" type="presParOf" srcId="{F1469E6B-50B2-4CA9-82EB-7609A1D3373E}" destId="{E5623CE8-8B1D-4E48-B112-EAD629D503FF}" srcOrd="7" destOrd="0" presId="urn:microsoft.com/office/officeart/2005/8/layout/vProcess5"/>
    <dgm:cxn modelId="{56C450AE-6475-43D4-8E4D-7FA3DA38C440}" type="presParOf" srcId="{F1469E6B-50B2-4CA9-82EB-7609A1D3373E}" destId="{EC2E427A-7E0A-41C7-9D72-4B60D021938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6FB710-42A9-4B1A-AD44-9FDDF35000BC}" type="doc">
      <dgm:prSet loTypeId="urn:microsoft.com/office/officeart/2005/8/layout/chevron2" loCatId="process" qsTypeId="urn:microsoft.com/office/officeart/2005/8/quickstyle/3d7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C6D72A9A-F25A-44F8-93BF-0FDC78A590F5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Профессиональное мастерство</a:t>
          </a:r>
          <a:r>
            <a:rPr lang="ru-RU" b="1" dirty="0" smtClean="0">
              <a:solidFill>
                <a:srgbClr val="7030A0"/>
              </a:solidFill>
            </a:rPr>
            <a:t> </a:t>
          </a:r>
          <a:endParaRPr lang="ru-RU" dirty="0">
            <a:solidFill>
              <a:srgbClr val="7030A0"/>
            </a:solidFill>
          </a:endParaRPr>
        </a:p>
      </dgm:t>
    </dgm:pt>
    <dgm:pt modelId="{F2C755E5-3DF8-42D6-A41E-C64AF484199F}" type="parTrans" cxnId="{C79A47CF-1182-4C1D-B05D-BE3D2DC04EDB}">
      <dgm:prSet/>
      <dgm:spPr/>
      <dgm:t>
        <a:bodyPr/>
        <a:lstStyle/>
        <a:p>
          <a:endParaRPr lang="ru-RU"/>
        </a:p>
      </dgm:t>
    </dgm:pt>
    <dgm:pt modelId="{59CF4113-0A32-400C-ACFE-436E948024CA}" type="sibTrans" cxnId="{C79A47CF-1182-4C1D-B05D-BE3D2DC04EDB}">
      <dgm:prSet/>
      <dgm:spPr/>
      <dgm:t>
        <a:bodyPr/>
        <a:lstStyle/>
        <a:p>
          <a:endParaRPr lang="ru-RU"/>
        </a:p>
      </dgm:t>
    </dgm:pt>
    <dgm:pt modelId="{2ECE86EF-DD2D-4F4C-A4C3-F2628D58B7E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общая и профессиональная компетентность</a:t>
          </a:r>
          <a:endParaRPr lang="ru-RU" sz="1800" b="1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A1E01B9E-0C88-44D6-B1A3-D46FF57317F0}" type="parTrans" cxnId="{ABD51980-90E9-4757-A384-DF46B83E0CCD}">
      <dgm:prSet/>
      <dgm:spPr/>
      <dgm:t>
        <a:bodyPr/>
        <a:lstStyle/>
        <a:p>
          <a:endParaRPr lang="ru-RU"/>
        </a:p>
      </dgm:t>
    </dgm:pt>
    <dgm:pt modelId="{B599323D-E0BC-46CC-961D-CFAF2D23A0E6}" type="sibTrans" cxnId="{ABD51980-90E9-4757-A384-DF46B83E0CCD}">
      <dgm:prSet/>
      <dgm:spPr/>
      <dgm:t>
        <a:bodyPr/>
        <a:lstStyle/>
        <a:p>
          <a:endParaRPr lang="ru-RU"/>
        </a:p>
      </dgm:t>
    </dgm:pt>
    <dgm:pt modelId="{742C2CAE-93FC-44E9-9E9B-4D18458B3CE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трудовая активность, активная жизненная позиция</a:t>
          </a:r>
          <a:endParaRPr lang="ru-RU" sz="1800" b="1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DD28EA30-1200-4773-9F32-E3CFD8D9A980}" type="parTrans" cxnId="{F12FFB13-5B0B-472C-B996-96B6A6A93BA3}">
      <dgm:prSet/>
      <dgm:spPr/>
      <dgm:t>
        <a:bodyPr/>
        <a:lstStyle/>
        <a:p>
          <a:endParaRPr lang="ru-RU"/>
        </a:p>
      </dgm:t>
    </dgm:pt>
    <dgm:pt modelId="{10D7F6B5-9FA6-4D89-9DDD-57271001C618}" type="sibTrans" cxnId="{F12FFB13-5B0B-472C-B996-96B6A6A93BA3}">
      <dgm:prSet/>
      <dgm:spPr/>
      <dgm:t>
        <a:bodyPr/>
        <a:lstStyle/>
        <a:p>
          <a:endParaRPr lang="ru-RU"/>
        </a:p>
      </dgm:t>
    </dgm:pt>
    <dgm:pt modelId="{C283F76A-A544-4B38-B9C1-F7C54EF64AC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высокая квалификация</a:t>
          </a:r>
          <a:endParaRPr lang="ru-RU" sz="1800" b="1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1D370019-72F6-4722-B440-4A7E2E2A3B31}" type="parTrans" cxnId="{3FF23540-630F-45A4-80D6-7A4FCE2B0912}">
      <dgm:prSet/>
      <dgm:spPr/>
      <dgm:t>
        <a:bodyPr/>
        <a:lstStyle/>
        <a:p>
          <a:endParaRPr lang="ru-RU"/>
        </a:p>
      </dgm:t>
    </dgm:pt>
    <dgm:pt modelId="{785B16FF-2C1B-4715-983E-802A624C8FA0}" type="sibTrans" cxnId="{3FF23540-630F-45A4-80D6-7A4FCE2B0912}">
      <dgm:prSet/>
      <dgm:spPr/>
      <dgm:t>
        <a:bodyPr/>
        <a:lstStyle/>
        <a:p>
          <a:endParaRPr lang="ru-RU"/>
        </a:p>
      </dgm:t>
    </dgm:pt>
    <dgm:pt modelId="{78BF5F46-1757-4591-8E19-41D4CB964A31}">
      <dgm:prSet custT="1"/>
      <dgm:spPr/>
      <dgm:t>
        <a:bodyPr/>
        <a:lstStyle/>
        <a:p>
          <a:r>
            <a:rPr lang="ru-RU" sz="1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ответственность и надёжность</a:t>
          </a:r>
          <a:endParaRPr lang="ru-RU" sz="1800" b="1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469DFCA6-167F-460F-8EA3-7AFB3BD6BB94}" type="parTrans" cxnId="{FE3399AE-5BE3-4A2A-A964-28838233B90F}">
      <dgm:prSet/>
      <dgm:spPr/>
      <dgm:t>
        <a:bodyPr/>
        <a:lstStyle/>
        <a:p>
          <a:endParaRPr lang="ru-RU"/>
        </a:p>
      </dgm:t>
    </dgm:pt>
    <dgm:pt modelId="{0E5E24C2-1CE0-4676-87D3-810193ECB5D1}" type="sibTrans" cxnId="{FE3399AE-5BE3-4A2A-A964-28838233B90F}">
      <dgm:prSet/>
      <dgm:spPr/>
      <dgm:t>
        <a:bodyPr/>
        <a:lstStyle/>
        <a:p>
          <a:endParaRPr lang="ru-RU"/>
        </a:p>
      </dgm:t>
    </dgm:pt>
    <dgm:pt modelId="{F3892B28-5513-445B-9878-618FD5AF262A}">
      <dgm:prSet custT="1"/>
      <dgm:spPr/>
      <dgm:t>
        <a:bodyPr/>
        <a:lstStyle/>
        <a:p>
          <a:r>
            <a:rPr lang="ru-RU" sz="1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общая и профессиональная культура</a:t>
          </a:r>
          <a:endParaRPr lang="ru-RU" sz="1800" b="1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5FC26CBA-2C09-47CA-A3B9-2E951DE7398A}" type="parTrans" cxnId="{C276BE8D-5461-495D-8E03-FE3D8AA966FB}">
      <dgm:prSet/>
      <dgm:spPr/>
      <dgm:t>
        <a:bodyPr/>
        <a:lstStyle/>
        <a:p>
          <a:endParaRPr lang="ru-RU"/>
        </a:p>
      </dgm:t>
    </dgm:pt>
    <dgm:pt modelId="{B8FA50B6-712F-4F46-BCD6-5F7E4CF736A6}" type="sibTrans" cxnId="{C276BE8D-5461-495D-8E03-FE3D8AA966FB}">
      <dgm:prSet/>
      <dgm:spPr/>
      <dgm:t>
        <a:bodyPr/>
        <a:lstStyle/>
        <a:p>
          <a:endParaRPr lang="ru-RU"/>
        </a:p>
      </dgm:t>
    </dgm:pt>
    <dgm:pt modelId="{DB2518CD-269B-4FB9-B8DF-F6D4F4C8D719}">
      <dgm:prSet custT="1"/>
      <dgm:spPr/>
      <dgm:t>
        <a:bodyPr/>
        <a:lstStyle/>
        <a:p>
          <a:r>
            <a:rPr lang="ru-RU" sz="1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адекватное профессиональное поведение</a:t>
          </a:r>
          <a:endParaRPr lang="ru-RU" sz="1800" b="1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D7EE9CB2-8C8A-4E0D-AEB0-9ED9EB924A6C}" type="parTrans" cxnId="{66BDCD2A-86A8-4A21-A1EF-506AB72C3254}">
      <dgm:prSet/>
      <dgm:spPr/>
      <dgm:t>
        <a:bodyPr/>
        <a:lstStyle/>
        <a:p>
          <a:endParaRPr lang="ru-RU"/>
        </a:p>
      </dgm:t>
    </dgm:pt>
    <dgm:pt modelId="{B63DFD5B-1DE7-4C17-9A1B-C26CA2F76A77}" type="sibTrans" cxnId="{66BDCD2A-86A8-4A21-A1EF-506AB72C3254}">
      <dgm:prSet/>
      <dgm:spPr/>
      <dgm:t>
        <a:bodyPr/>
        <a:lstStyle/>
        <a:p>
          <a:endParaRPr lang="ru-RU"/>
        </a:p>
      </dgm:t>
    </dgm:pt>
    <dgm:pt modelId="{675382F4-283E-4653-B949-6AC701C90AD4}">
      <dgm:prSet custT="1"/>
      <dgm:spPr/>
      <dgm:t>
        <a:bodyPr/>
        <a:lstStyle/>
        <a:p>
          <a:r>
            <a:rPr lang="ru-RU" sz="1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самодисциплина, самообразование, саморазвитие</a:t>
          </a:r>
          <a:endParaRPr lang="ru-RU" sz="1800" b="1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13B58697-E5E5-4595-B228-E94A42A1D397}" type="parTrans" cxnId="{915690B3-D636-441C-8D49-D75FCCA5F637}">
      <dgm:prSet/>
      <dgm:spPr/>
      <dgm:t>
        <a:bodyPr/>
        <a:lstStyle/>
        <a:p>
          <a:endParaRPr lang="ru-RU"/>
        </a:p>
      </dgm:t>
    </dgm:pt>
    <dgm:pt modelId="{385D6DA9-41A4-44D9-89C8-CB67E4B9757A}" type="sibTrans" cxnId="{915690B3-D636-441C-8D49-D75FCCA5F637}">
      <dgm:prSet/>
      <dgm:spPr/>
      <dgm:t>
        <a:bodyPr/>
        <a:lstStyle/>
        <a:p>
          <a:endParaRPr lang="ru-RU"/>
        </a:p>
      </dgm:t>
    </dgm:pt>
    <dgm:pt modelId="{160E7577-A642-4DFB-97D6-C620F6B48D01}" type="pres">
      <dgm:prSet presAssocID="{D16FB710-42A9-4B1A-AD44-9FDDF35000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270000-681A-43A5-B6CB-8D69E8D27E19}" type="pres">
      <dgm:prSet presAssocID="{C6D72A9A-F25A-44F8-93BF-0FDC78A590F5}" presName="composite" presStyleCnt="0"/>
      <dgm:spPr/>
    </dgm:pt>
    <dgm:pt modelId="{EF69B95B-D6F5-4A24-A996-33139D0D9562}" type="pres">
      <dgm:prSet presAssocID="{C6D72A9A-F25A-44F8-93BF-0FDC78A590F5}" presName="parentText" presStyleLbl="alignNode1" presStyleIdx="0" presStyleCnt="1" custScaleX="95400" custScaleY="100000" custLinFactNeighborX="-2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EF474D-F61F-4ED5-907D-13682AA184FE}" type="pres">
      <dgm:prSet presAssocID="{C6D72A9A-F25A-44F8-93BF-0FDC78A590F5}" presName="descendantText" presStyleLbl="alignAcc1" presStyleIdx="0" presStyleCnt="1" custScaleX="99366" custLinFactNeighborX="-2732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BDCD2A-86A8-4A21-A1EF-506AB72C3254}" srcId="{C6D72A9A-F25A-44F8-93BF-0FDC78A590F5}" destId="{DB2518CD-269B-4FB9-B8DF-F6D4F4C8D719}" srcOrd="5" destOrd="0" parTransId="{D7EE9CB2-8C8A-4E0D-AEB0-9ED9EB924A6C}" sibTransId="{B63DFD5B-1DE7-4C17-9A1B-C26CA2F76A77}"/>
    <dgm:cxn modelId="{E8265EB5-3C96-4A29-83BD-AAE318357E2A}" type="presOf" srcId="{DB2518CD-269B-4FB9-B8DF-F6D4F4C8D719}" destId="{01EF474D-F61F-4ED5-907D-13682AA184FE}" srcOrd="0" destOrd="5" presId="urn:microsoft.com/office/officeart/2005/8/layout/chevron2"/>
    <dgm:cxn modelId="{F12FFB13-5B0B-472C-B996-96B6A6A93BA3}" srcId="{C6D72A9A-F25A-44F8-93BF-0FDC78A590F5}" destId="{742C2CAE-93FC-44E9-9E9B-4D18458B3CED}" srcOrd="1" destOrd="0" parTransId="{DD28EA30-1200-4773-9F32-E3CFD8D9A980}" sibTransId="{10D7F6B5-9FA6-4D89-9DDD-57271001C618}"/>
    <dgm:cxn modelId="{945AB72A-11D1-485F-8CC8-C64BD63A6A57}" type="presOf" srcId="{78BF5F46-1757-4591-8E19-41D4CB964A31}" destId="{01EF474D-F61F-4ED5-907D-13682AA184FE}" srcOrd="0" destOrd="3" presId="urn:microsoft.com/office/officeart/2005/8/layout/chevron2"/>
    <dgm:cxn modelId="{C276BE8D-5461-495D-8E03-FE3D8AA966FB}" srcId="{C6D72A9A-F25A-44F8-93BF-0FDC78A590F5}" destId="{F3892B28-5513-445B-9878-618FD5AF262A}" srcOrd="4" destOrd="0" parTransId="{5FC26CBA-2C09-47CA-A3B9-2E951DE7398A}" sibTransId="{B8FA50B6-712F-4F46-BCD6-5F7E4CF736A6}"/>
    <dgm:cxn modelId="{FE3399AE-5BE3-4A2A-A964-28838233B90F}" srcId="{C6D72A9A-F25A-44F8-93BF-0FDC78A590F5}" destId="{78BF5F46-1757-4591-8E19-41D4CB964A31}" srcOrd="3" destOrd="0" parTransId="{469DFCA6-167F-460F-8EA3-7AFB3BD6BB94}" sibTransId="{0E5E24C2-1CE0-4676-87D3-810193ECB5D1}"/>
    <dgm:cxn modelId="{915690B3-D636-441C-8D49-D75FCCA5F637}" srcId="{C6D72A9A-F25A-44F8-93BF-0FDC78A590F5}" destId="{675382F4-283E-4653-B949-6AC701C90AD4}" srcOrd="6" destOrd="0" parTransId="{13B58697-E5E5-4595-B228-E94A42A1D397}" sibTransId="{385D6DA9-41A4-44D9-89C8-CB67E4B9757A}"/>
    <dgm:cxn modelId="{08B3D63B-1271-488D-A24E-74B17024D531}" type="presOf" srcId="{2ECE86EF-DD2D-4F4C-A4C3-F2628D58B7EF}" destId="{01EF474D-F61F-4ED5-907D-13682AA184FE}" srcOrd="0" destOrd="0" presId="urn:microsoft.com/office/officeart/2005/8/layout/chevron2"/>
    <dgm:cxn modelId="{A84F8D04-CACF-421F-B82D-8A2641514021}" type="presOf" srcId="{742C2CAE-93FC-44E9-9E9B-4D18458B3CED}" destId="{01EF474D-F61F-4ED5-907D-13682AA184FE}" srcOrd="0" destOrd="1" presId="urn:microsoft.com/office/officeart/2005/8/layout/chevron2"/>
    <dgm:cxn modelId="{AF14E4AB-0CD6-43E8-80FC-C7332987D10A}" type="presOf" srcId="{675382F4-283E-4653-B949-6AC701C90AD4}" destId="{01EF474D-F61F-4ED5-907D-13682AA184FE}" srcOrd="0" destOrd="6" presId="urn:microsoft.com/office/officeart/2005/8/layout/chevron2"/>
    <dgm:cxn modelId="{ABB68C06-9470-4853-A702-B8E8942B4E9F}" type="presOf" srcId="{C6D72A9A-F25A-44F8-93BF-0FDC78A590F5}" destId="{EF69B95B-D6F5-4A24-A996-33139D0D9562}" srcOrd="0" destOrd="0" presId="urn:microsoft.com/office/officeart/2005/8/layout/chevron2"/>
    <dgm:cxn modelId="{3FF23540-630F-45A4-80D6-7A4FCE2B0912}" srcId="{C6D72A9A-F25A-44F8-93BF-0FDC78A590F5}" destId="{C283F76A-A544-4B38-B9C1-F7C54EF64AC5}" srcOrd="2" destOrd="0" parTransId="{1D370019-72F6-4722-B440-4A7E2E2A3B31}" sibTransId="{785B16FF-2C1B-4715-983E-802A624C8FA0}"/>
    <dgm:cxn modelId="{C79A47CF-1182-4C1D-B05D-BE3D2DC04EDB}" srcId="{D16FB710-42A9-4B1A-AD44-9FDDF35000BC}" destId="{C6D72A9A-F25A-44F8-93BF-0FDC78A590F5}" srcOrd="0" destOrd="0" parTransId="{F2C755E5-3DF8-42D6-A41E-C64AF484199F}" sibTransId="{59CF4113-0A32-400C-ACFE-436E948024CA}"/>
    <dgm:cxn modelId="{ABD51980-90E9-4757-A384-DF46B83E0CCD}" srcId="{C6D72A9A-F25A-44F8-93BF-0FDC78A590F5}" destId="{2ECE86EF-DD2D-4F4C-A4C3-F2628D58B7EF}" srcOrd="0" destOrd="0" parTransId="{A1E01B9E-0C88-44D6-B1A3-D46FF57317F0}" sibTransId="{B599323D-E0BC-46CC-961D-CFAF2D23A0E6}"/>
    <dgm:cxn modelId="{6430DC61-3F20-4701-B613-4B113BDDF177}" type="presOf" srcId="{D16FB710-42A9-4B1A-AD44-9FDDF35000BC}" destId="{160E7577-A642-4DFB-97D6-C620F6B48D01}" srcOrd="0" destOrd="0" presId="urn:microsoft.com/office/officeart/2005/8/layout/chevron2"/>
    <dgm:cxn modelId="{1B183386-8B82-4301-A315-E7C4A5D4980F}" type="presOf" srcId="{F3892B28-5513-445B-9878-618FD5AF262A}" destId="{01EF474D-F61F-4ED5-907D-13682AA184FE}" srcOrd="0" destOrd="4" presId="urn:microsoft.com/office/officeart/2005/8/layout/chevron2"/>
    <dgm:cxn modelId="{F1B19AEC-26CA-4803-A148-C8660B07E0B5}" type="presOf" srcId="{C283F76A-A544-4B38-B9C1-F7C54EF64AC5}" destId="{01EF474D-F61F-4ED5-907D-13682AA184FE}" srcOrd="0" destOrd="2" presId="urn:microsoft.com/office/officeart/2005/8/layout/chevron2"/>
    <dgm:cxn modelId="{2320B7AC-B1C3-4ACF-8F1C-8C391842D9BC}" type="presParOf" srcId="{160E7577-A642-4DFB-97D6-C620F6B48D01}" destId="{EA270000-681A-43A5-B6CB-8D69E8D27E19}" srcOrd="0" destOrd="0" presId="urn:microsoft.com/office/officeart/2005/8/layout/chevron2"/>
    <dgm:cxn modelId="{15FEE2A9-DFF9-4631-A084-83D9F9EAD5C1}" type="presParOf" srcId="{EA270000-681A-43A5-B6CB-8D69E8D27E19}" destId="{EF69B95B-D6F5-4A24-A996-33139D0D9562}" srcOrd="0" destOrd="0" presId="urn:microsoft.com/office/officeart/2005/8/layout/chevron2"/>
    <dgm:cxn modelId="{EB2311DF-650C-45E4-AD8E-AB23A496F154}" type="presParOf" srcId="{EA270000-681A-43A5-B6CB-8D69E8D27E19}" destId="{01EF474D-F61F-4ED5-907D-13682AA184F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86B2A6-1143-4218-9A41-FF89CF8B1E38}" type="doc">
      <dgm:prSet loTypeId="urn:microsoft.com/office/officeart/2005/8/layout/hierarchy2" loCatId="hierarchy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DD01E0-71CE-481B-B782-3DB87C985F08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пути осуществления профессионального развития преподавателя</a:t>
          </a:r>
          <a:endParaRPr lang="ru-RU" b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CEF8E3BD-38C3-42FB-8E71-7A68650F4A2F}" type="parTrans" cxnId="{24E7A03A-AC4A-430D-BA14-40EDE4B778C5}">
      <dgm:prSet/>
      <dgm:spPr/>
      <dgm:t>
        <a:bodyPr/>
        <a:lstStyle/>
        <a:p>
          <a:endParaRPr lang="ru-RU"/>
        </a:p>
      </dgm:t>
    </dgm:pt>
    <dgm:pt modelId="{64C1821E-8C9E-4F50-AE18-9DB3466C405A}" type="sibTrans" cxnId="{24E7A03A-AC4A-430D-BA14-40EDE4B778C5}">
      <dgm:prSet/>
      <dgm:spPr/>
      <dgm:t>
        <a:bodyPr/>
        <a:lstStyle/>
        <a:p>
          <a:endParaRPr lang="ru-RU"/>
        </a:p>
      </dgm:t>
    </dgm:pt>
    <dgm:pt modelId="{3E04C8C1-62C9-43B8-B766-A4ACDC2C08EF}">
      <dgm:prSet phldrT="[Текст]"/>
      <dgm:spPr/>
      <dgm:t>
        <a:bodyPr/>
        <a:lstStyle/>
        <a:p>
          <a:r>
            <a:rPr lang="ru-RU" b="1" baseline="0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самообразование</a:t>
          </a:r>
          <a:endParaRPr lang="ru-RU" b="1" baseline="0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5647A763-4227-496E-8F64-A548AFD784E0}" type="parTrans" cxnId="{EECA539F-FF3A-48A2-AA68-8E8AAD836596}">
      <dgm:prSet/>
      <dgm:spPr/>
      <dgm:t>
        <a:bodyPr/>
        <a:lstStyle/>
        <a:p>
          <a:endParaRPr lang="ru-RU"/>
        </a:p>
      </dgm:t>
    </dgm:pt>
    <dgm:pt modelId="{E959E28A-BB07-4BC6-B88F-5B1F952ED170}" type="sibTrans" cxnId="{EECA539F-FF3A-48A2-AA68-8E8AAD836596}">
      <dgm:prSet/>
      <dgm:spPr/>
      <dgm:t>
        <a:bodyPr/>
        <a:lstStyle/>
        <a:p>
          <a:endParaRPr lang="ru-RU"/>
        </a:p>
      </dgm:t>
    </dgm:pt>
    <dgm:pt modelId="{2BFC3C01-C86D-41E7-8687-B21C2483A363}">
      <dgm:prSet phldrT="[Текст]"/>
      <dgm:spPr/>
      <dgm:t>
        <a:bodyPr/>
        <a:lstStyle/>
        <a:p>
          <a:r>
            <a:rPr lang="ru-RU" b="1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осознанное, обязательное добровольное участие в мероприятиях</a:t>
          </a:r>
          <a:endParaRPr lang="ru-RU" b="1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94D326D3-E507-44DF-82C0-E6AED46AA786}" type="parTrans" cxnId="{A6A6441F-8EDC-4316-911A-28FF5AD8BE22}">
      <dgm:prSet/>
      <dgm:spPr/>
      <dgm:t>
        <a:bodyPr/>
        <a:lstStyle/>
        <a:p>
          <a:endParaRPr lang="ru-RU"/>
        </a:p>
      </dgm:t>
    </dgm:pt>
    <dgm:pt modelId="{381E05CF-C1B8-45F6-8D51-FA9D2AB9C861}" type="sibTrans" cxnId="{A6A6441F-8EDC-4316-911A-28FF5AD8BE22}">
      <dgm:prSet/>
      <dgm:spPr/>
      <dgm:t>
        <a:bodyPr/>
        <a:lstStyle/>
        <a:p>
          <a:endParaRPr lang="ru-RU"/>
        </a:p>
      </dgm:t>
    </dgm:pt>
    <dgm:pt modelId="{F83FA879-8620-42F2-ABEC-5258096AF497}" type="pres">
      <dgm:prSet presAssocID="{2C86B2A6-1143-4218-9A41-FF89CF8B1E3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6691F3-7D0E-4721-B1F0-5811EB70D758}" type="pres">
      <dgm:prSet presAssocID="{19DD01E0-71CE-481B-B782-3DB87C985F08}" presName="root1" presStyleCnt="0"/>
      <dgm:spPr/>
    </dgm:pt>
    <dgm:pt modelId="{F661B71B-E2D9-46B4-9638-26DDBB6DFDC2}" type="pres">
      <dgm:prSet presAssocID="{19DD01E0-71CE-481B-B782-3DB87C985F0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0877E0-DE32-42F8-9E01-340E489EF2DB}" type="pres">
      <dgm:prSet presAssocID="{19DD01E0-71CE-481B-B782-3DB87C985F08}" presName="level2hierChild" presStyleCnt="0"/>
      <dgm:spPr/>
    </dgm:pt>
    <dgm:pt modelId="{CFFEFF9D-8198-4900-9F09-BB416DEF0E53}" type="pres">
      <dgm:prSet presAssocID="{5647A763-4227-496E-8F64-A548AFD784E0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512F72AF-BB28-4A0C-BB64-336E140E060C}" type="pres">
      <dgm:prSet presAssocID="{5647A763-4227-496E-8F64-A548AFD784E0}" presName="connTx" presStyleLbl="parChTrans1D2" presStyleIdx="0" presStyleCnt="2"/>
      <dgm:spPr/>
      <dgm:t>
        <a:bodyPr/>
        <a:lstStyle/>
        <a:p>
          <a:endParaRPr lang="ru-RU"/>
        </a:p>
      </dgm:t>
    </dgm:pt>
    <dgm:pt modelId="{6BF8DBA2-0685-4F25-8755-351E23B75F61}" type="pres">
      <dgm:prSet presAssocID="{3E04C8C1-62C9-43B8-B766-A4ACDC2C08EF}" presName="root2" presStyleCnt="0"/>
      <dgm:spPr/>
    </dgm:pt>
    <dgm:pt modelId="{E4E1AA63-112C-4718-BA43-6A08F2A52188}" type="pres">
      <dgm:prSet presAssocID="{3E04C8C1-62C9-43B8-B766-A4ACDC2C08EF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16B6D9-6CBC-40E7-B3E7-21A6E820D0D5}" type="pres">
      <dgm:prSet presAssocID="{3E04C8C1-62C9-43B8-B766-A4ACDC2C08EF}" presName="level3hierChild" presStyleCnt="0"/>
      <dgm:spPr/>
    </dgm:pt>
    <dgm:pt modelId="{458B7FF0-F9FB-43D9-AD84-4C41AC491148}" type="pres">
      <dgm:prSet presAssocID="{94D326D3-E507-44DF-82C0-E6AED46AA786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61EDBF99-C7EC-4041-9F8C-E56E6FB40650}" type="pres">
      <dgm:prSet presAssocID="{94D326D3-E507-44DF-82C0-E6AED46AA786}" presName="connTx" presStyleLbl="parChTrans1D2" presStyleIdx="1" presStyleCnt="2"/>
      <dgm:spPr/>
      <dgm:t>
        <a:bodyPr/>
        <a:lstStyle/>
        <a:p>
          <a:endParaRPr lang="ru-RU"/>
        </a:p>
      </dgm:t>
    </dgm:pt>
    <dgm:pt modelId="{3443934A-782E-4467-849B-F9CA6C2E5694}" type="pres">
      <dgm:prSet presAssocID="{2BFC3C01-C86D-41E7-8687-B21C2483A363}" presName="root2" presStyleCnt="0"/>
      <dgm:spPr/>
    </dgm:pt>
    <dgm:pt modelId="{80072531-E367-4314-8522-5D17ADF4FE56}" type="pres">
      <dgm:prSet presAssocID="{2BFC3C01-C86D-41E7-8687-B21C2483A36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0DF115-D256-41E6-B31F-A8FE30976168}" type="pres">
      <dgm:prSet presAssocID="{2BFC3C01-C86D-41E7-8687-B21C2483A363}" presName="level3hierChild" presStyleCnt="0"/>
      <dgm:spPr/>
    </dgm:pt>
  </dgm:ptLst>
  <dgm:cxnLst>
    <dgm:cxn modelId="{A6A6441F-8EDC-4316-911A-28FF5AD8BE22}" srcId="{19DD01E0-71CE-481B-B782-3DB87C985F08}" destId="{2BFC3C01-C86D-41E7-8687-B21C2483A363}" srcOrd="1" destOrd="0" parTransId="{94D326D3-E507-44DF-82C0-E6AED46AA786}" sibTransId="{381E05CF-C1B8-45F6-8D51-FA9D2AB9C861}"/>
    <dgm:cxn modelId="{70AB6CDB-C1E3-4B5B-A6F6-9208806D13C0}" type="presOf" srcId="{2BFC3C01-C86D-41E7-8687-B21C2483A363}" destId="{80072531-E367-4314-8522-5D17ADF4FE56}" srcOrd="0" destOrd="0" presId="urn:microsoft.com/office/officeart/2005/8/layout/hierarchy2"/>
    <dgm:cxn modelId="{965E1AC8-FA5D-4C18-B8E5-6B67B5A8DFB3}" type="presOf" srcId="{5647A763-4227-496E-8F64-A548AFD784E0}" destId="{CFFEFF9D-8198-4900-9F09-BB416DEF0E53}" srcOrd="0" destOrd="0" presId="urn:microsoft.com/office/officeart/2005/8/layout/hierarchy2"/>
    <dgm:cxn modelId="{8B7352E3-7EB0-43AF-ABFF-CD287DDE8C1A}" type="presOf" srcId="{5647A763-4227-496E-8F64-A548AFD784E0}" destId="{512F72AF-BB28-4A0C-BB64-336E140E060C}" srcOrd="1" destOrd="0" presId="urn:microsoft.com/office/officeart/2005/8/layout/hierarchy2"/>
    <dgm:cxn modelId="{EECA539F-FF3A-48A2-AA68-8E8AAD836596}" srcId="{19DD01E0-71CE-481B-B782-3DB87C985F08}" destId="{3E04C8C1-62C9-43B8-B766-A4ACDC2C08EF}" srcOrd="0" destOrd="0" parTransId="{5647A763-4227-496E-8F64-A548AFD784E0}" sibTransId="{E959E28A-BB07-4BC6-B88F-5B1F952ED170}"/>
    <dgm:cxn modelId="{F91A9388-AB9D-4625-9075-798B18BC2247}" type="presOf" srcId="{94D326D3-E507-44DF-82C0-E6AED46AA786}" destId="{458B7FF0-F9FB-43D9-AD84-4C41AC491148}" srcOrd="0" destOrd="0" presId="urn:microsoft.com/office/officeart/2005/8/layout/hierarchy2"/>
    <dgm:cxn modelId="{CCDC937D-77FF-46D1-90F4-E54860D0E094}" type="presOf" srcId="{2C86B2A6-1143-4218-9A41-FF89CF8B1E38}" destId="{F83FA879-8620-42F2-ABEC-5258096AF497}" srcOrd="0" destOrd="0" presId="urn:microsoft.com/office/officeart/2005/8/layout/hierarchy2"/>
    <dgm:cxn modelId="{EE46B7D2-55B6-468C-8C54-27B36F85E9A4}" type="presOf" srcId="{19DD01E0-71CE-481B-B782-3DB87C985F08}" destId="{F661B71B-E2D9-46B4-9638-26DDBB6DFDC2}" srcOrd="0" destOrd="0" presId="urn:microsoft.com/office/officeart/2005/8/layout/hierarchy2"/>
    <dgm:cxn modelId="{94D9B66B-1057-42EA-811B-93108B82EBB6}" type="presOf" srcId="{3E04C8C1-62C9-43B8-B766-A4ACDC2C08EF}" destId="{E4E1AA63-112C-4718-BA43-6A08F2A52188}" srcOrd="0" destOrd="0" presId="urn:microsoft.com/office/officeart/2005/8/layout/hierarchy2"/>
    <dgm:cxn modelId="{24E7A03A-AC4A-430D-BA14-40EDE4B778C5}" srcId="{2C86B2A6-1143-4218-9A41-FF89CF8B1E38}" destId="{19DD01E0-71CE-481B-B782-3DB87C985F08}" srcOrd="0" destOrd="0" parTransId="{CEF8E3BD-38C3-42FB-8E71-7A68650F4A2F}" sibTransId="{64C1821E-8C9E-4F50-AE18-9DB3466C405A}"/>
    <dgm:cxn modelId="{DA7B786E-72D9-4931-9E0C-FA46165BC766}" type="presOf" srcId="{94D326D3-E507-44DF-82C0-E6AED46AA786}" destId="{61EDBF99-C7EC-4041-9F8C-E56E6FB40650}" srcOrd="1" destOrd="0" presId="urn:microsoft.com/office/officeart/2005/8/layout/hierarchy2"/>
    <dgm:cxn modelId="{71A0144D-5560-450F-8B49-C12A8E98C86F}" type="presParOf" srcId="{F83FA879-8620-42F2-ABEC-5258096AF497}" destId="{A36691F3-7D0E-4721-B1F0-5811EB70D758}" srcOrd="0" destOrd="0" presId="urn:microsoft.com/office/officeart/2005/8/layout/hierarchy2"/>
    <dgm:cxn modelId="{9ACD93F4-E8F0-4EA9-8693-6CA956CD7ECC}" type="presParOf" srcId="{A36691F3-7D0E-4721-B1F0-5811EB70D758}" destId="{F661B71B-E2D9-46B4-9638-26DDBB6DFDC2}" srcOrd="0" destOrd="0" presId="urn:microsoft.com/office/officeart/2005/8/layout/hierarchy2"/>
    <dgm:cxn modelId="{C81B7C3F-E347-482B-998C-BBC449F2FF07}" type="presParOf" srcId="{A36691F3-7D0E-4721-B1F0-5811EB70D758}" destId="{3A0877E0-DE32-42F8-9E01-340E489EF2DB}" srcOrd="1" destOrd="0" presId="urn:microsoft.com/office/officeart/2005/8/layout/hierarchy2"/>
    <dgm:cxn modelId="{DEF570BF-5AD3-4078-A731-AEBF00FD8C91}" type="presParOf" srcId="{3A0877E0-DE32-42F8-9E01-340E489EF2DB}" destId="{CFFEFF9D-8198-4900-9F09-BB416DEF0E53}" srcOrd="0" destOrd="0" presId="urn:microsoft.com/office/officeart/2005/8/layout/hierarchy2"/>
    <dgm:cxn modelId="{1F871232-8DA2-4ECC-8D20-51C6792F9150}" type="presParOf" srcId="{CFFEFF9D-8198-4900-9F09-BB416DEF0E53}" destId="{512F72AF-BB28-4A0C-BB64-336E140E060C}" srcOrd="0" destOrd="0" presId="urn:microsoft.com/office/officeart/2005/8/layout/hierarchy2"/>
    <dgm:cxn modelId="{3603B84C-8A91-4E4D-B4FD-60D72805439C}" type="presParOf" srcId="{3A0877E0-DE32-42F8-9E01-340E489EF2DB}" destId="{6BF8DBA2-0685-4F25-8755-351E23B75F61}" srcOrd="1" destOrd="0" presId="urn:microsoft.com/office/officeart/2005/8/layout/hierarchy2"/>
    <dgm:cxn modelId="{A391856F-FA27-43A7-918E-26CCC455E40E}" type="presParOf" srcId="{6BF8DBA2-0685-4F25-8755-351E23B75F61}" destId="{E4E1AA63-112C-4718-BA43-6A08F2A52188}" srcOrd="0" destOrd="0" presId="urn:microsoft.com/office/officeart/2005/8/layout/hierarchy2"/>
    <dgm:cxn modelId="{D771C1C2-0542-46B5-B264-802DED15C8BC}" type="presParOf" srcId="{6BF8DBA2-0685-4F25-8755-351E23B75F61}" destId="{B116B6D9-6CBC-40E7-B3E7-21A6E820D0D5}" srcOrd="1" destOrd="0" presId="urn:microsoft.com/office/officeart/2005/8/layout/hierarchy2"/>
    <dgm:cxn modelId="{738BA144-0F9F-49B8-96DB-97CECADE0259}" type="presParOf" srcId="{3A0877E0-DE32-42F8-9E01-340E489EF2DB}" destId="{458B7FF0-F9FB-43D9-AD84-4C41AC491148}" srcOrd="2" destOrd="0" presId="urn:microsoft.com/office/officeart/2005/8/layout/hierarchy2"/>
    <dgm:cxn modelId="{952A2FEC-834E-4B04-B116-01E06D1573AF}" type="presParOf" srcId="{458B7FF0-F9FB-43D9-AD84-4C41AC491148}" destId="{61EDBF99-C7EC-4041-9F8C-E56E6FB40650}" srcOrd="0" destOrd="0" presId="urn:microsoft.com/office/officeart/2005/8/layout/hierarchy2"/>
    <dgm:cxn modelId="{778F540C-6B67-4D2E-B540-D6B52EC27373}" type="presParOf" srcId="{3A0877E0-DE32-42F8-9E01-340E489EF2DB}" destId="{3443934A-782E-4467-849B-F9CA6C2E5694}" srcOrd="3" destOrd="0" presId="urn:microsoft.com/office/officeart/2005/8/layout/hierarchy2"/>
    <dgm:cxn modelId="{2FF61293-46BB-4DCE-BACC-441F59AF504C}" type="presParOf" srcId="{3443934A-782E-4467-849B-F9CA6C2E5694}" destId="{80072531-E367-4314-8522-5D17ADF4FE56}" srcOrd="0" destOrd="0" presId="urn:microsoft.com/office/officeart/2005/8/layout/hierarchy2"/>
    <dgm:cxn modelId="{194A8B3C-4DD0-4297-B78B-1DED06F115AA}" type="presParOf" srcId="{3443934A-782E-4467-849B-F9CA6C2E5694}" destId="{8B0DF115-D256-41E6-B31F-A8FE3097616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D6D2160-0CDD-4D84-8E04-CAA3FEDAB2F5}" type="doc">
      <dgm:prSet loTypeId="urn:microsoft.com/office/officeart/2005/8/layout/hierarchy1" loCatId="hierarchy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C8EC632-383B-4178-8BE7-AC3FB788495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приоритетные направления мотивационной среды педагогического роста</a:t>
          </a:r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gm:t>
    </dgm:pt>
    <dgm:pt modelId="{7AB20A82-5133-434B-844E-03B7BCA6B37B}" type="parTrans" cxnId="{990D7AEC-2F46-408A-B27A-BE8F05A243A0}">
      <dgm:prSet/>
      <dgm:spPr/>
      <dgm:t>
        <a:bodyPr/>
        <a:lstStyle/>
        <a:p>
          <a:endParaRPr lang="ru-RU"/>
        </a:p>
      </dgm:t>
    </dgm:pt>
    <dgm:pt modelId="{56596BAF-5085-4FB3-BF1D-63064AFB775B}" type="sibTrans" cxnId="{990D7AEC-2F46-408A-B27A-BE8F05A243A0}">
      <dgm:prSet/>
      <dgm:spPr/>
      <dgm:t>
        <a:bodyPr/>
        <a:lstStyle/>
        <a:p>
          <a:endParaRPr lang="ru-RU"/>
        </a:p>
      </dgm:t>
    </dgm:pt>
    <dgm:pt modelId="{5536CB73-E028-4005-A056-ED1E8F4F45D9}">
      <dgm:prSet phldrT="[Текст]" custT="1"/>
      <dgm:spPr/>
      <dgm:t>
        <a:bodyPr/>
        <a:lstStyle/>
        <a:p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формирование устойчивой мотивации </a:t>
          </a:r>
          <a:r>
            <a:rPr lang="ru-RU" sz="16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профессиональ-ного</a:t>
          </a:r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развития 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141394-B1E9-4E03-8972-2E44F8994CDA}" type="parTrans" cxnId="{98434721-DF5D-4ABA-8660-3EB1D04E3F32}">
      <dgm:prSet/>
      <dgm:spPr/>
      <dgm:t>
        <a:bodyPr/>
        <a:lstStyle/>
        <a:p>
          <a:endParaRPr lang="ru-RU"/>
        </a:p>
      </dgm:t>
    </dgm:pt>
    <dgm:pt modelId="{1C783A7E-7F85-46A9-936A-48164848A504}" type="sibTrans" cxnId="{98434721-DF5D-4ABA-8660-3EB1D04E3F32}">
      <dgm:prSet/>
      <dgm:spPr/>
      <dgm:t>
        <a:bodyPr/>
        <a:lstStyle/>
        <a:p>
          <a:endParaRPr lang="ru-RU"/>
        </a:p>
      </dgm:t>
    </dgm:pt>
    <dgm:pt modelId="{51792DD2-0DCB-4BFA-A457-2D434DB9C989}">
      <dgm:prSet phldrT="[Текст]" custT="1"/>
      <dgm:spPr/>
      <dgm:t>
        <a:bodyPr/>
        <a:lstStyle/>
        <a:p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психологическое сопровождение </a:t>
          </a:r>
          <a:r>
            <a:rPr lang="ru-RU" sz="16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профессиональ-ного</a:t>
          </a:r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развития педагогов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D3F179-EB60-46B0-ABD6-E50EA66C949F}" type="parTrans" cxnId="{499E44BC-1498-407B-95DC-5007E9240911}">
      <dgm:prSet/>
      <dgm:spPr/>
      <dgm:t>
        <a:bodyPr/>
        <a:lstStyle/>
        <a:p>
          <a:endParaRPr lang="ru-RU"/>
        </a:p>
      </dgm:t>
    </dgm:pt>
    <dgm:pt modelId="{9D74AB8F-8044-4B9A-B134-0E9706AF61DB}" type="sibTrans" cxnId="{499E44BC-1498-407B-95DC-5007E9240911}">
      <dgm:prSet/>
      <dgm:spPr/>
      <dgm:t>
        <a:bodyPr/>
        <a:lstStyle/>
        <a:p>
          <a:endParaRPr lang="ru-RU"/>
        </a:p>
      </dgm:t>
    </dgm:pt>
    <dgm:pt modelId="{1AACC4E0-67D9-4BD0-948C-F4FE92373961}">
      <dgm:prSet custT="1"/>
      <dgm:spPr/>
      <dgm:t>
        <a:bodyPr/>
        <a:lstStyle/>
        <a:p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обновление и развитие системы повышения квалификации педагогов и обучения их в ОУ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3AC0CB-3D62-4D0C-A7BE-F1F8BDDE40B8}" type="parTrans" cxnId="{A85A7A8C-4BFE-4F46-904C-D3D2EA8DACC4}">
      <dgm:prSet/>
      <dgm:spPr/>
      <dgm:t>
        <a:bodyPr/>
        <a:lstStyle/>
        <a:p>
          <a:endParaRPr lang="ru-RU"/>
        </a:p>
      </dgm:t>
    </dgm:pt>
    <dgm:pt modelId="{D1A93703-BE9A-4216-93D2-1A02509E42AA}" type="sibTrans" cxnId="{A85A7A8C-4BFE-4F46-904C-D3D2EA8DACC4}">
      <dgm:prSet/>
      <dgm:spPr/>
      <dgm:t>
        <a:bodyPr/>
        <a:lstStyle/>
        <a:p>
          <a:endParaRPr lang="ru-RU"/>
        </a:p>
      </dgm:t>
    </dgm:pt>
    <dgm:pt modelId="{A39C4B71-C72C-4A4B-916F-F16A3F66B6A2}">
      <dgm:prSet custT="1"/>
      <dgm:spPr/>
      <dgm:t>
        <a:bodyPr/>
        <a:lstStyle/>
        <a:p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усиление индивидуальной и </a:t>
          </a:r>
          <a:r>
            <a:rPr lang="ru-RU" sz="16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дифференциро-ванной</a:t>
          </a:r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работы с педагогом, планирование его </a:t>
          </a:r>
          <a:r>
            <a:rPr lang="ru-RU" sz="16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профессиональ-ной</a:t>
          </a:r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карьеры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832B8F-16F5-4AD9-950A-1D691FCA648E}" type="parTrans" cxnId="{AECFA9E3-807C-4F2A-BC7D-E8E888775CFF}">
      <dgm:prSet/>
      <dgm:spPr/>
      <dgm:t>
        <a:bodyPr/>
        <a:lstStyle/>
        <a:p>
          <a:endParaRPr lang="ru-RU"/>
        </a:p>
      </dgm:t>
    </dgm:pt>
    <dgm:pt modelId="{0D25898E-7224-4168-AA2B-378068BD2E9D}" type="sibTrans" cxnId="{AECFA9E3-807C-4F2A-BC7D-E8E888775CFF}">
      <dgm:prSet/>
      <dgm:spPr/>
      <dgm:t>
        <a:bodyPr/>
        <a:lstStyle/>
        <a:p>
          <a:endParaRPr lang="ru-RU"/>
        </a:p>
      </dgm:t>
    </dgm:pt>
    <dgm:pt modelId="{76DA5582-B5C1-4BC1-BED9-12F3349373AE}" type="pres">
      <dgm:prSet presAssocID="{6D6D2160-0CDD-4D84-8E04-CAA3FEDAB2F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3616EE2-CCA1-48DD-8168-3DC8CF058F5D}" type="pres">
      <dgm:prSet presAssocID="{AC8EC632-383B-4178-8BE7-AC3FB788495D}" presName="hierRoot1" presStyleCnt="0"/>
      <dgm:spPr/>
    </dgm:pt>
    <dgm:pt modelId="{C5261161-2AFC-4F91-AF80-358D65AB1C12}" type="pres">
      <dgm:prSet presAssocID="{AC8EC632-383B-4178-8BE7-AC3FB788495D}" presName="composite" presStyleCnt="0"/>
      <dgm:spPr/>
    </dgm:pt>
    <dgm:pt modelId="{444ADD0F-C3D0-4E40-9EB7-CAAE121E1784}" type="pres">
      <dgm:prSet presAssocID="{AC8EC632-383B-4178-8BE7-AC3FB788495D}" presName="background" presStyleLbl="node0" presStyleIdx="0" presStyleCnt="1"/>
      <dgm:spPr/>
    </dgm:pt>
    <dgm:pt modelId="{6B0F61E7-A66D-4C2B-BCF3-847469DFBB8A}" type="pres">
      <dgm:prSet presAssocID="{AC8EC632-383B-4178-8BE7-AC3FB788495D}" presName="text" presStyleLbl="fgAcc0" presStyleIdx="0" presStyleCnt="1" custScaleX="273119" custScaleY="157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73B37D-A875-40DD-9A8A-91BE8F5C6D83}" type="pres">
      <dgm:prSet presAssocID="{AC8EC632-383B-4178-8BE7-AC3FB788495D}" presName="hierChild2" presStyleCnt="0"/>
      <dgm:spPr/>
    </dgm:pt>
    <dgm:pt modelId="{D139BAD3-4161-457C-B5CA-3682D20FC47F}" type="pres">
      <dgm:prSet presAssocID="{A4141394-B1E9-4E03-8972-2E44F8994CDA}" presName="Name10" presStyleLbl="parChTrans1D2" presStyleIdx="0" presStyleCnt="4"/>
      <dgm:spPr/>
      <dgm:t>
        <a:bodyPr/>
        <a:lstStyle/>
        <a:p>
          <a:endParaRPr lang="ru-RU"/>
        </a:p>
      </dgm:t>
    </dgm:pt>
    <dgm:pt modelId="{2C662BBD-9DC3-4AA8-A877-E08732FCC943}" type="pres">
      <dgm:prSet presAssocID="{5536CB73-E028-4005-A056-ED1E8F4F45D9}" presName="hierRoot2" presStyleCnt="0"/>
      <dgm:spPr/>
    </dgm:pt>
    <dgm:pt modelId="{85913EBD-6864-4C69-99C5-B12EA17EEB29}" type="pres">
      <dgm:prSet presAssocID="{5536CB73-E028-4005-A056-ED1E8F4F45D9}" presName="composite2" presStyleCnt="0"/>
      <dgm:spPr/>
    </dgm:pt>
    <dgm:pt modelId="{36FC138B-26CE-4743-B201-7D5CDC9EA0E8}" type="pres">
      <dgm:prSet presAssocID="{5536CB73-E028-4005-A056-ED1E8F4F45D9}" presName="background2" presStyleLbl="node2" presStyleIdx="0" presStyleCnt="4"/>
      <dgm:spPr/>
    </dgm:pt>
    <dgm:pt modelId="{56CE12BD-531A-4B9C-A79C-D6B7FD736453}" type="pres">
      <dgm:prSet presAssocID="{5536CB73-E028-4005-A056-ED1E8F4F45D9}" presName="text2" presStyleLbl="fgAcc2" presStyleIdx="0" presStyleCnt="4" custScaleX="119553" custScaleY="2348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81D62A-02EF-4DB8-BE7B-58A958ACA9C5}" type="pres">
      <dgm:prSet presAssocID="{5536CB73-E028-4005-A056-ED1E8F4F45D9}" presName="hierChild3" presStyleCnt="0"/>
      <dgm:spPr/>
    </dgm:pt>
    <dgm:pt modelId="{9D4EADFB-DE59-46AA-8786-F7708A27F373}" type="pres">
      <dgm:prSet presAssocID="{43D3F179-EB60-46B0-ABD6-E50EA66C949F}" presName="Name10" presStyleLbl="parChTrans1D2" presStyleIdx="1" presStyleCnt="4"/>
      <dgm:spPr/>
      <dgm:t>
        <a:bodyPr/>
        <a:lstStyle/>
        <a:p>
          <a:endParaRPr lang="ru-RU"/>
        </a:p>
      </dgm:t>
    </dgm:pt>
    <dgm:pt modelId="{83C032D6-2C32-4339-94EC-161EF7012ED9}" type="pres">
      <dgm:prSet presAssocID="{51792DD2-0DCB-4BFA-A457-2D434DB9C989}" presName="hierRoot2" presStyleCnt="0"/>
      <dgm:spPr/>
    </dgm:pt>
    <dgm:pt modelId="{1D6F1B6B-B2DB-4C59-BD12-AFA50CD2961F}" type="pres">
      <dgm:prSet presAssocID="{51792DD2-0DCB-4BFA-A457-2D434DB9C989}" presName="composite2" presStyleCnt="0"/>
      <dgm:spPr/>
    </dgm:pt>
    <dgm:pt modelId="{5B528054-4A5E-4687-8094-A1CC9B56D326}" type="pres">
      <dgm:prSet presAssocID="{51792DD2-0DCB-4BFA-A457-2D434DB9C989}" presName="background2" presStyleLbl="node2" presStyleIdx="1" presStyleCnt="4"/>
      <dgm:spPr/>
    </dgm:pt>
    <dgm:pt modelId="{2A5901AE-14FC-4CF4-A5CE-39BC09158D1C}" type="pres">
      <dgm:prSet presAssocID="{51792DD2-0DCB-4BFA-A457-2D434DB9C989}" presName="text2" presStyleLbl="fgAcc2" presStyleIdx="1" presStyleCnt="4" custScaleX="124643" custScaleY="2349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E58575-A90E-4D07-9DAE-6E3401FAD75A}" type="pres">
      <dgm:prSet presAssocID="{51792DD2-0DCB-4BFA-A457-2D434DB9C989}" presName="hierChild3" presStyleCnt="0"/>
      <dgm:spPr/>
    </dgm:pt>
    <dgm:pt modelId="{0DDEB953-0F4A-4C77-921A-462FCCD15668}" type="pres">
      <dgm:prSet presAssocID="{6C3AC0CB-3D62-4D0C-A7BE-F1F8BDDE40B8}" presName="Name10" presStyleLbl="parChTrans1D2" presStyleIdx="2" presStyleCnt="4"/>
      <dgm:spPr/>
      <dgm:t>
        <a:bodyPr/>
        <a:lstStyle/>
        <a:p>
          <a:endParaRPr lang="ru-RU"/>
        </a:p>
      </dgm:t>
    </dgm:pt>
    <dgm:pt modelId="{BB5477BC-F93F-452A-94B2-589FAE8AAA18}" type="pres">
      <dgm:prSet presAssocID="{1AACC4E0-67D9-4BD0-948C-F4FE92373961}" presName="hierRoot2" presStyleCnt="0"/>
      <dgm:spPr/>
    </dgm:pt>
    <dgm:pt modelId="{45901B3D-44D3-4B3A-8B99-DE1D43E6B539}" type="pres">
      <dgm:prSet presAssocID="{1AACC4E0-67D9-4BD0-948C-F4FE92373961}" presName="composite2" presStyleCnt="0"/>
      <dgm:spPr/>
    </dgm:pt>
    <dgm:pt modelId="{FB56DBAA-DF7B-4635-A61A-EBF2FA36EC66}" type="pres">
      <dgm:prSet presAssocID="{1AACC4E0-67D9-4BD0-948C-F4FE92373961}" presName="background2" presStyleLbl="node2" presStyleIdx="2" presStyleCnt="4"/>
      <dgm:spPr/>
    </dgm:pt>
    <dgm:pt modelId="{7A1E9F54-8DBD-459A-B13D-F8890AD7F036}" type="pres">
      <dgm:prSet presAssocID="{1AACC4E0-67D9-4BD0-948C-F4FE92373961}" presName="text2" presStyleLbl="fgAcc2" presStyleIdx="2" presStyleCnt="4" custScaleX="119185" custScaleY="2362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3B07ED-0E94-4D3C-8201-8BDC2408EFF5}" type="pres">
      <dgm:prSet presAssocID="{1AACC4E0-67D9-4BD0-948C-F4FE92373961}" presName="hierChild3" presStyleCnt="0"/>
      <dgm:spPr/>
    </dgm:pt>
    <dgm:pt modelId="{BEB4F16A-DFA4-4EB0-9210-DB01C4127E28}" type="pres">
      <dgm:prSet presAssocID="{DF832B8F-16F5-4AD9-950A-1D691FCA648E}" presName="Name10" presStyleLbl="parChTrans1D2" presStyleIdx="3" presStyleCnt="4"/>
      <dgm:spPr/>
      <dgm:t>
        <a:bodyPr/>
        <a:lstStyle/>
        <a:p>
          <a:endParaRPr lang="ru-RU"/>
        </a:p>
      </dgm:t>
    </dgm:pt>
    <dgm:pt modelId="{CB3A5A25-BDA9-408B-9332-0B191CC30750}" type="pres">
      <dgm:prSet presAssocID="{A39C4B71-C72C-4A4B-916F-F16A3F66B6A2}" presName="hierRoot2" presStyleCnt="0"/>
      <dgm:spPr/>
    </dgm:pt>
    <dgm:pt modelId="{D17DDC70-8620-4CFB-A62A-AB24CFB26656}" type="pres">
      <dgm:prSet presAssocID="{A39C4B71-C72C-4A4B-916F-F16A3F66B6A2}" presName="composite2" presStyleCnt="0"/>
      <dgm:spPr/>
    </dgm:pt>
    <dgm:pt modelId="{8A4ED892-534C-4B7E-A47A-99E0352FEC8B}" type="pres">
      <dgm:prSet presAssocID="{A39C4B71-C72C-4A4B-916F-F16A3F66B6A2}" presName="background2" presStyleLbl="node2" presStyleIdx="3" presStyleCnt="4"/>
      <dgm:spPr/>
    </dgm:pt>
    <dgm:pt modelId="{06FE59AC-876F-463D-8954-55F6FCBD24AE}" type="pres">
      <dgm:prSet presAssocID="{A39C4B71-C72C-4A4B-916F-F16A3F66B6A2}" presName="text2" presStyleLbl="fgAcc2" presStyleIdx="3" presStyleCnt="4" custScaleX="130521" custScaleY="2355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C247E0-F01C-430B-8507-A914705A268F}" type="pres">
      <dgm:prSet presAssocID="{A39C4B71-C72C-4A4B-916F-F16A3F66B6A2}" presName="hierChild3" presStyleCnt="0"/>
      <dgm:spPr/>
    </dgm:pt>
  </dgm:ptLst>
  <dgm:cxnLst>
    <dgm:cxn modelId="{1CD0E418-506F-42D1-B75F-5257D5043BE3}" type="presOf" srcId="{6C3AC0CB-3D62-4D0C-A7BE-F1F8BDDE40B8}" destId="{0DDEB953-0F4A-4C77-921A-462FCCD15668}" srcOrd="0" destOrd="0" presId="urn:microsoft.com/office/officeart/2005/8/layout/hierarchy1"/>
    <dgm:cxn modelId="{69FA1EB7-C56A-44CA-89BF-DBF99C1E862A}" type="presOf" srcId="{5536CB73-E028-4005-A056-ED1E8F4F45D9}" destId="{56CE12BD-531A-4B9C-A79C-D6B7FD736453}" srcOrd="0" destOrd="0" presId="urn:microsoft.com/office/officeart/2005/8/layout/hierarchy1"/>
    <dgm:cxn modelId="{15E0F8A1-4505-4334-90F8-FB6FBACA583D}" type="presOf" srcId="{51792DD2-0DCB-4BFA-A457-2D434DB9C989}" destId="{2A5901AE-14FC-4CF4-A5CE-39BC09158D1C}" srcOrd="0" destOrd="0" presId="urn:microsoft.com/office/officeart/2005/8/layout/hierarchy1"/>
    <dgm:cxn modelId="{D264CDE1-C0F1-41D0-B34B-3E6D537F1CC7}" type="presOf" srcId="{DF832B8F-16F5-4AD9-950A-1D691FCA648E}" destId="{BEB4F16A-DFA4-4EB0-9210-DB01C4127E28}" srcOrd="0" destOrd="0" presId="urn:microsoft.com/office/officeart/2005/8/layout/hierarchy1"/>
    <dgm:cxn modelId="{499E44BC-1498-407B-95DC-5007E9240911}" srcId="{AC8EC632-383B-4178-8BE7-AC3FB788495D}" destId="{51792DD2-0DCB-4BFA-A457-2D434DB9C989}" srcOrd="1" destOrd="0" parTransId="{43D3F179-EB60-46B0-ABD6-E50EA66C949F}" sibTransId="{9D74AB8F-8044-4B9A-B134-0E9706AF61DB}"/>
    <dgm:cxn modelId="{762EDD9F-FF76-4833-8077-670550592ED6}" type="presOf" srcId="{1AACC4E0-67D9-4BD0-948C-F4FE92373961}" destId="{7A1E9F54-8DBD-459A-B13D-F8890AD7F036}" srcOrd="0" destOrd="0" presId="urn:microsoft.com/office/officeart/2005/8/layout/hierarchy1"/>
    <dgm:cxn modelId="{AECFA9E3-807C-4F2A-BC7D-E8E888775CFF}" srcId="{AC8EC632-383B-4178-8BE7-AC3FB788495D}" destId="{A39C4B71-C72C-4A4B-916F-F16A3F66B6A2}" srcOrd="3" destOrd="0" parTransId="{DF832B8F-16F5-4AD9-950A-1D691FCA648E}" sibTransId="{0D25898E-7224-4168-AA2B-378068BD2E9D}"/>
    <dgm:cxn modelId="{98434721-DF5D-4ABA-8660-3EB1D04E3F32}" srcId="{AC8EC632-383B-4178-8BE7-AC3FB788495D}" destId="{5536CB73-E028-4005-A056-ED1E8F4F45D9}" srcOrd="0" destOrd="0" parTransId="{A4141394-B1E9-4E03-8972-2E44F8994CDA}" sibTransId="{1C783A7E-7F85-46A9-936A-48164848A504}"/>
    <dgm:cxn modelId="{CF0FB24B-86A4-4745-A1A4-8FAA65C6519E}" type="presOf" srcId="{A39C4B71-C72C-4A4B-916F-F16A3F66B6A2}" destId="{06FE59AC-876F-463D-8954-55F6FCBD24AE}" srcOrd="0" destOrd="0" presId="urn:microsoft.com/office/officeart/2005/8/layout/hierarchy1"/>
    <dgm:cxn modelId="{990D7AEC-2F46-408A-B27A-BE8F05A243A0}" srcId="{6D6D2160-0CDD-4D84-8E04-CAA3FEDAB2F5}" destId="{AC8EC632-383B-4178-8BE7-AC3FB788495D}" srcOrd="0" destOrd="0" parTransId="{7AB20A82-5133-434B-844E-03B7BCA6B37B}" sibTransId="{56596BAF-5085-4FB3-BF1D-63064AFB775B}"/>
    <dgm:cxn modelId="{D5B7FD3D-98E9-4CDA-987D-A67AECF85297}" type="presOf" srcId="{6D6D2160-0CDD-4D84-8E04-CAA3FEDAB2F5}" destId="{76DA5582-B5C1-4BC1-BED9-12F3349373AE}" srcOrd="0" destOrd="0" presId="urn:microsoft.com/office/officeart/2005/8/layout/hierarchy1"/>
    <dgm:cxn modelId="{4C92C0E9-FF34-4835-8F13-567ED1DB7C6D}" type="presOf" srcId="{43D3F179-EB60-46B0-ABD6-E50EA66C949F}" destId="{9D4EADFB-DE59-46AA-8786-F7708A27F373}" srcOrd="0" destOrd="0" presId="urn:microsoft.com/office/officeart/2005/8/layout/hierarchy1"/>
    <dgm:cxn modelId="{CDD77F64-9F80-4F37-B864-B79AB57488C7}" type="presOf" srcId="{A4141394-B1E9-4E03-8972-2E44F8994CDA}" destId="{D139BAD3-4161-457C-B5CA-3682D20FC47F}" srcOrd="0" destOrd="0" presId="urn:microsoft.com/office/officeart/2005/8/layout/hierarchy1"/>
    <dgm:cxn modelId="{A85A7A8C-4BFE-4F46-904C-D3D2EA8DACC4}" srcId="{AC8EC632-383B-4178-8BE7-AC3FB788495D}" destId="{1AACC4E0-67D9-4BD0-948C-F4FE92373961}" srcOrd="2" destOrd="0" parTransId="{6C3AC0CB-3D62-4D0C-A7BE-F1F8BDDE40B8}" sibTransId="{D1A93703-BE9A-4216-93D2-1A02509E42AA}"/>
    <dgm:cxn modelId="{BD7536D1-39E5-4C2E-A377-8E3469DF47A0}" type="presOf" srcId="{AC8EC632-383B-4178-8BE7-AC3FB788495D}" destId="{6B0F61E7-A66D-4C2B-BCF3-847469DFBB8A}" srcOrd="0" destOrd="0" presId="urn:microsoft.com/office/officeart/2005/8/layout/hierarchy1"/>
    <dgm:cxn modelId="{B81D5E3C-D3AD-4CF8-A26F-AC34A1F00702}" type="presParOf" srcId="{76DA5582-B5C1-4BC1-BED9-12F3349373AE}" destId="{23616EE2-CCA1-48DD-8168-3DC8CF058F5D}" srcOrd="0" destOrd="0" presId="urn:microsoft.com/office/officeart/2005/8/layout/hierarchy1"/>
    <dgm:cxn modelId="{6FDA5C18-5F10-429D-8A89-548004F89BE1}" type="presParOf" srcId="{23616EE2-CCA1-48DD-8168-3DC8CF058F5D}" destId="{C5261161-2AFC-4F91-AF80-358D65AB1C12}" srcOrd="0" destOrd="0" presId="urn:microsoft.com/office/officeart/2005/8/layout/hierarchy1"/>
    <dgm:cxn modelId="{ED0C50FF-0233-49AA-88C2-8335D071BF3C}" type="presParOf" srcId="{C5261161-2AFC-4F91-AF80-358D65AB1C12}" destId="{444ADD0F-C3D0-4E40-9EB7-CAAE121E1784}" srcOrd="0" destOrd="0" presId="urn:microsoft.com/office/officeart/2005/8/layout/hierarchy1"/>
    <dgm:cxn modelId="{2C1CFA8E-8D6C-4637-A37A-EC86FCA52993}" type="presParOf" srcId="{C5261161-2AFC-4F91-AF80-358D65AB1C12}" destId="{6B0F61E7-A66D-4C2B-BCF3-847469DFBB8A}" srcOrd="1" destOrd="0" presId="urn:microsoft.com/office/officeart/2005/8/layout/hierarchy1"/>
    <dgm:cxn modelId="{D43D2070-7D84-4F05-97FE-097A0252DC69}" type="presParOf" srcId="{23616EE2-CCA1-48DD-8168-3DC8CF058F5D}" destId="{6073B37D-A875-40DD-9A8A-91BE8F5C6D83}" srcOrd="1" destOrd="0" presId="urn:microsoft.com/office/officeart/2005/8/layout/hierarchy1"/>
    <dgm:cxn modelId="{8BB32F4F-A91F-49FF-9BC1-02DC1B1521A7}" type="presParOf" srcId="{6073B37D-A875-40DD-9A8A-91BE8F5C6D83}" destId="{D139BAD3-4161-457C-B5CA-3682D20FC47F}" srcOrd="0" destOrd="0" presId="urn:microsoft.com/office/officeart/2005/8/layout/hierarchy1"/>
    <dgm:cxn modelId="{9BBD0AA1-BE5F-4DF8-8555-9DAACDC75072}" type="presParOf" srcId="{6073B37D-A875-40DD-9A8A-91BE8F5C6D83}" destId="{2C662BBD-9DC3-4AA8-A877-E08732FCC943}" srcOrd="1" destOrd="0" presId="urn:microsoft.com/office/officeart/2005/8/layout/hierarchy1"/>
    <dgm:cxn modelId="{82FB6DF1-D0D6-48D5-87FC-A1BC0EC76DF9}" type="presParOf" srcId="{2C662BBD-9DC3-4AA8-A877-E08732FCC943}" destId="{85913EBD-6864-4C69-99C5-B12EA17EEB29}" srcOrd="0" destOrd="0" presId="urn:microsoft.com/office/officeart/2005/8/layout/hierarchy1"/>
    <dgm:cxn modelId="{18A7D425-C55D-4956-BC0B-B0CC2C4D14CF}" type="presParOf" srcId="{85913EBD-6864-4C69-99C5-B12EA17EEB29}" destId="{36FC138B-26CE-4743-B201-7D5CDC9EA0E8}" srcOrd="0" destOrd="0" presId="urn:microsoft.com/office/officeart/2005/8/layout/hierarchy1"/>
    <dgm:cxn modelId="{739B9F4F-2BB3-425E-BBB9-88504AB47ED6}" type="presParOf" srcId="{85913EBD-6864-4C69-99C5-B12EA17EEB29}" destId="{56CE12BD-531A-4B9C-A79C-D6B7FD736453}" srcOrd="1" destOrd="0" presId="urn:microsoft.com/office/officeart/2005/8/layout/hierarchy1"/>
    <dgm:cxn modelId="{70B45540-E6C6-4D6A-ADD6-A450C26C442B}" type="presParOf" srcId="{2C662BBD-9DC3-4AA8-A877-E08732FCC943}" destId="{0281D62A-02EF-4DB8-BE7B-58A958ACA9C5}" srcOrd="1" destOrd="0" presId="urn:microsoft.com/office/officeart/2005/8/layout/hierarchy1"/>
    <dgm:cxn modelId="{5D0FB7BE-CD11-4A84-A35E-856670F41B7B}" type="presParOf" srcId="{6073B37D-A875-40DD-9A8A-91BE8F5C6D83}" destId="{9D4EADFB-DE59-46AA-8786-F7708A27F373}" srcOrd="2" destOrd="0" presId="urn:microsoft.com/office/officeart/2005/8/layout/hierarchy1"/>
    <dgm:cxn modelId="{3F4B3305-580E-4EF0-9E27-8D1256D33199}" type="presParOf" srcId="{6073B37D-A875-40DD-9A8A-91BE8F5C6D83}" destId="{83C032D6-2C32-4339-94EC-161EF7012ED9}" srcOrd="3" destOrd="0" presId="urn:microsoft.com/office/officeart/2005/8/layout/hierarchy1"/>
    <dgm:cxn modelId="{A270120D-53D0-4217-9F0E-47B745FAE4C3}" type="presParOf" srcId="{83C032D6-2C32-4339-94EC-161EF7012ED9}" destId="{1D6F1B6B-B2DB-4C59-BD12-AFA50CD2961F}" srcOrd="0" destOrd="0" presId="urn:microsoft.com/office/officeart/2005/8/layout/hierarchy1"/>
    <dgm:cxn modelId="{F1F6CD7F-1B2C-4120-BDBE-A50DEF9BA9C3}" type="presParOf" srcId="{1D6F1B6B-B2DB-4C59-BD12-AFA50CD2961F}" destId="{5B528054-4A5E-4687-8094-A1CC9B56D326}" srcOrd="0" destOrd="0" presId="urn:microsoft.com/office/officeart/2005/8/layout/hierarchy1"/>
    <dgm:cxn modelId="{4C00D189-72ED-4DEC-B7EE-172D811889CC}" type="presParOf" srcId="{1D6F1B6B-B2DB-4C59-BD12-AFA50CD2961F}" destId="{2A5901AE-14FC-4CF4-A5CE-39BC09158D1C}" srcOrd="1" destOrd="0" presId="urn:microsoft.com/office/officeart/2005/8/layout/hierarchy1"/>
    <dgm:cxn modelId="{F62D2875-6865-464B-B446-018B3A07CA68}" type="presParOf" srcId="{83C032D6-2C32-4339-94EC-161EF7012ED9}" destId="{93E58575-A90E-4D07-9DAE-6E3401FAD75A}" srcOrd="1" destOrd="0" presId="urn:microsoft.com/office/officeart/2005/8/layout/hierarchy1"/>
    <dgm:cxn modelId="{47F35591-7353-457C-8E4C-053635614B28}" type="presParOf" srcId="{6073B37D-A875-40DD-9A8A-91BE8F5C6D83}" destId="{0DDEB953-0F4A-4C77-921A-462FCCD15668}" srcOrd="4" destOrd="0" presId="urn:microsoft.com/office/officeart/2005/8/layout/hierarchy1"/>
    <dgm:cxn modelId="{8208B1A1-7158-4BEA-AADB-FBF40CFFD164}" type="presParOf" srcId="{6073B37D-A875-40DD-9A8A-91BE8F5C6D83}" destId="{BB5477BC-F93F-452A-94B2-589FAE8AAA18}" srcOrd="5" destOrd="0" presId="urn:microsoft.com/office/officeart/2005/8/layout/hierarchy1"/>
    <dgm:cxn modelId="{43900721-E0C9-4148-9EF4-957805BC38A0}" type="presParOf" srcId="{BB5477BC-F93F-452A-94B2-589FAE8AAA18}" destId="{45901B3D-44D3-4B3A-8B99-DE1D43E6B539}" srcOrd="0" destOrd="0" presId="urn:microsoft.com/office/officeart/2005/8/layout/hierarchy1"/>
    <dgm:cxn modelId="{75D6189A-E2BF-49B4-9185-D3F513A20C56}" type="presParOf" srcId="{45901B3D-44D3-4B3A-8B99-DE1D43E6B539}" destId="{FB56DBAA-DF7B-4635-A61A-EBF2FA36EC66}" srcOrd="0" destOrd="0" presId="urn:microsoft.com/office/officeart/2005/8/layout/hierarchy1"/>
    <dgm:cxn modelId="{231FCDC8-020B-4016-968D-960FB6B59F85}" type="presParOf" srcId="{45901B3D-44D3-4B3A-8B99-DE1D43E6B539}" destId="{7A1E9F54-8DBD-459A-B13D-F8890AD7F036}" srcOrd="1" destOrd="0" presId="urn:microsoft.com/office/officeart/2005/8/layout/hierarchy1"/>
    <dgm:cxn modelId="{FB4BF125-986E-4D43-A6C8-C84A0F559AB0}" type="presParOf" srcId="{BB5477BC-F93F-452A-94B2-589FAE8AAA18}" destId="{B03B07ED-0E94-4D3C-8201-8BDC2408EFF5}" srcOrd="1" destOrd="0" presId="urn:microsoft.com/office/officeart/2005/8/layout/hierarchy1"/>
    <dgm:cxn modelId="{F997B4D9-380E-4544-8567-61CEE477B7CF}" type="presParOf" srcId="{6073B37D-A875-40DD-9A8A-91BE8F5C6D83}" destId="{BEB4F16A-DFA4-4EB0-9210-DB01C4127E28}" srcOrd="6" destOrd="0" presId="urn:microsoft.com/office/officeart/2005/8/layout/hierarchy1"/>
    <dgm:cxn modelId="{43D38505-4C29-411C-A2C4-03DC03524E2D}" type="presParOf" srcId="{6073B37D-A875-40DD-9A8A-91BE8F5C6D83}" destId="{CB3A5A25-BDA9-408B-9332-0B191CC30750}" srcOrd="7" destOrd="0" presId="urn:microsoft.com/office/officeart/2005/8/layout/hierarchy1"/>
    <dgm:cxn modelId="{07F024CE-37CD-4B64-A64C-89DD0A2C6AE6}" type="presParOf" srcId="{CB3A5A25-BDA9-408B-9332-0B191CC30750}" destId="{D17DDC70-8620-4CFB-A62A-AB24CFB26656}" srcOrd="0" destOrd="0" presId="urn:microsoft.com/office/officeart/2005/8/layout/hierarchy1"/>
    <dgm:cxn modelId="{185139E3-517A-426F-8327-BE87711013AD}" type="presParOf" srcId="{D17DDC70-8620-4CFB-A62A-AB24CFB26656}" destId="{8A4ED892-534C-4B7E-A47A-99E0352FEC8B}" srcOrd="0" destOrd="0" presId="urn:microsoft.com/office/officeart/2005/8/layout/hierarchy1"/>
    <dgm:cxn modelId="{A97A1B2E-4528-49ED-A208-CDE3120BF6EC}" type="presParOf" srcId="{D17DDC70-8620-4CFB-A62A-AB24CFB26656}" destId="{06FE59AC-876F-463D-8954-55F6FCBD24AE}" srcOrd="1" destOrd="0" presId="urn:microsoft.com/office/officeart/2005/8/layout/hierarchy1"/>
    <dgm:cxn modelId="{988F224E-DF1F-42C5-A5A8-2855BCC07E91}" type="presParOf" srcId="{CB3A5A25-BDA9-408B-9332-0B191CC30750}" destId="{13C247E0-F01C-430B-8507-A914705A268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BBCDA4-8514-4B60-B20D-49C01D3DD067}">
      <dsp:nvSpPr>
        <dsp:cNvPr id="0" name=""/>
        <dsp:cNvSpPr/>
      </dsp:nvSpPr>
      <dsp:spPr>
        <a:xfrm>
          <a:off x="351395" y="1657589"/>
          <a:ext cx="2833473" cy="1437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all" baseline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преподаватель</a:t>
          </a:r>
          <a:endParaRPr lang="ru-RU" sz="2400" b="1" kern="1200" cap="all" baseline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393493" y="1699687"/>
        <a:ext cx="2749277" cy="1353152"/>
      </dsp:txXfrm>
    </dsp:sp>
    <dsp:sp modelId="{B57FAB43-D500-4D46-A6B4-CCFC61853EC6}">
      <dsp:nvSpPr>
        <dsp:cNvPr id="0" name=""/>
        <dsp:cNvSpPr/>
      </dsp:nvSpPr>
      <dsp:spPr>
        <a:xfrm rot="18289469">
          <a:off x="2753022" y="1522569"/>
          <a:ext cx="2013570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2013570" y="27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709469" y="1499449"/>
        <a:ext cx="100678" cy="100678"/>
      </dsp:txXfrm>
    </dsp:sp>
    <dsp:sp modelId="{F80D4D5D-820E-4D60-B0E8-DDFD2E9C0AB7}">
      <dsp:nvSpPr>
        <dsp:cNvPr id="0" name=""/>
        <dsp:cNvSpPr/>
      </dsp:nvSpPr>
      <dsp:spPr>
        <a:xfrm>
          <a:off x="4334747" y="4638"/>
          <a:ext cx="2874697" cy="1437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rPr>
            <a:t>организация деятельности обучающихся</a:t>
          </a:r>
          <a:endParaRPr lang="ru-RU" sz="2400" b="1" kern="1200" dirty="0">
            <a:solidFill>
              <a:srgbClr val="002060"/>
            </a:solidFill>
            <a:latin typeface="Courier New" pitchFamily="49" charset="0"/>
            <a:cs typeface="Courier New" pitchFamily="49" charset="0"/>
          </a:endParaRPr>
        </a:p>
      </dsp:txBody>
      <dsp:txXfrm>
        <a:off x="4376845" y="46736"/>
        <a:ext cx="2790501" cy="1353152"/>
      </dsp:txXfrm>
    </dsp:sp>
    <dsp:sp modelId="{EE1BEECA-3E73-4DD2-BBD8-6D8937DDEBF6}">
      <dsp:nvSpPr>
        <dsp:cNvPr id="0" name=""/>
        <dsp:cNvSpPr/>
      </dsp:nvSpPr>
      <dsp:spPr>
        <a:xfrm>
          <a:off x="3184868" y="2349044"/>
          <a:ext cx="1149878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149878" y="27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731061" y="2347517"/>
        <a:ext cx="57493" cy="57493"/>
      </dsp:txXfrm>
    </dsp:sp>
    <dsp:sp modelId="{1FD879C4-F121-4805-9E4A-8382033986EB}">
      <dsp:nvSpPr>
        <dsp:cNvPr id="0" name=""/>
        <dsp:cNvSpPr/>
      </dsp:nvSpPr>
      <dsp:spPr>
        <a:xfrm>
          <a:off x="4334747" y="1657589"/>
          <a:ext cx="2874697" cy="1437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rPr>
            <a:t>передача обучающимся определенной суммы знаний </a:t>
          </a:r>
          <a:endParaRPr lang="ru-RU" sz="2400" b="1" kern="1200" dirty="0">
            <a:solidFill>
              <a:srgbClr val="002060"/>
            </a:solidFill>
            <a:latin typeface="Courier New" pitchFamily="49" charset="0"/>
            <a:cs typeface="Courier New" pitchFamily="49" charset="0"/>
          </a:endParaRPr>
        </a:p>
      </dsp:txBody>
      <dsp:txXfrm>
        <a:off x="4376845" y="1699687"/>
        <a:ext cx="2790501" cy="1353152"/>
      </dsp:txXfrm>
    </dsp:sp>
    <dsp:sp modelId="{55FFFAE8-C4AE-4735-BFD9-E7CD0851ACFF}">
      <dsp:nvSpPr>
        <dsp:cNvPr id="0" name=""/>
        <dsp:cNvSpPr/>
      </dsp:nvSpPr>
      <dsp:spPr>
        <a:xfrm rot="3310531">
          <a:off x="2753022" y="3175519"/>
          <a:ext cx="2013570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2013570" y="27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709469" y="3152400"/>
        <a:ext cx="100678" cy="100678"/>
      </dsp:txXfrm>
    </dsp:sp>
    <dsp:sp modelId="{EE50870F-4AE3-4014-8AC5-484ACE275DD0}">
      <dsp:nvSpPr>
        <dsp:cNvPr id="0" name=""/>
        <dsp:cNvSpPr/>
      </dsp:nvSpPr>
      <dsp:spPr>
        <a:xfrm>
          <a:off x="4334747" y="3310540"/>
          <a:ext cx="2874697" cy="1437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rPr>
            <a:t>овладение обучающимися способностями к активному действию</a:t>
          </a:r>
          <a:endParaRPr lang="ru-RU" sz="2400" b="1" kern="1200" dirty="0">
            <a:solidFill>
              <a:srgbClr val="002060"/>
            </a:solidFill>
            <a:latin typeface="Courier New" pitchFamily="49" charset="0"/>
            <a:cs typeface="Courier New" pitchFamily="49" charset="0"/>
          </a:endParaRPr>
        </a:p>
      </dsp:txBody>
      <dsp:txXfrm>
        <a:off x="4376845" y="3352638"/>
        <a:ext cx="2790501" cy="1353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2570C-349D-4780-BCB4-7B4868043F20}">
      <dsp:nvSpPr>
        <dsp:cNvPr id="0" name=""/>
        <dsp:cNvSpPr/>
      </dsp:nvSpPr>
      <dsp:spPr>
        <a:xfrm>
          <a:off x="3831419" y="1967461"/>
          <a:ext cx="2697572" cy="614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910"/>
              </a:lnTo>
              <a:lnTo>
                <a:pt x="2697572" y="418910"/>
              </a:lnTo>
              <a:lnTo>
                <a:pt x="2697572" y="6147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B9E23C-AC46-43FF-82DA-A2C05694FCC7}">
      <dsp:nvSpPr>
        <dsp:cNvPr id="0" name=""/>
        <dsp:cNvSpPr/>
      </dsp:nvSpPr>
      <dsp:spPr>
        <a:xfrm>
          <a:off x="3785699" y="1967461"/>
          <a:ext cx="91440" cy="6147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910"/>
              </a:lnTo>
              <a:lnTo>
                <a:pt x="85213" y="418910"/>
              </a:lnTo>
              <a:lnTo>
                <a:pt x="85213" y="6147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EE49F-67AC-4091-B89B-9B39710EB4D5}">
      <dsp:nvSpPr>
        <dsp:cNvPr id="0" name=""/>
        <dsp:cNvSpPr/>
      </dsp:nvSpPr>
      <dsp:spPr>
        <a:xfrm>
          <a:off x="1173340" y="1967461"/>
          <a:ext cx="2658079" cy="614715"/>
        </a:xfrm>
        <a:custGeom>
          <a:avLst/>
          <a:gdLst/>
          <a:ahLst/>
          <a:cxnLst/>
          <a:rect l="0" t="0" r="0" b="0"/>
          <a:pathLst>
            <a:path>
              <a:moveTo>
                <a:pt x="2658079" y="0"/>
              </a:moveTo>
              <a:lnTo>
                <a:pt x="2658079" y="418910"/>
              </a:lnTo>
              <a:lnTo>
                <a:pt x="0" y="418910"/>
              </a:lnTo>
              <a:lnTo>
                <a:pt x="0" y="6147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EC5EA-A56B-4F68-9B6B-7FD7F6777311}">
      <dsp:nvSpPr>
        <dsp:cNvPr id="0" name=""/>
        <dsp:cNvSpPr/>
      </dsp:nvSpPr>
      <dsp:spPr>
        <a:xfrm>
          <a:off x="2135080" y="625303"/>
          <a:ext cx="3392678" cy="13421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028ECB-4AC6-4B68-B05E-44D640C5E375}">
      <dsp:nvSpPr>
        <dsp:cNvPr id="0" name=""/>
        <dsp:cNvSpPr/>
      </dsp:nvSpPr>
      <dsp:spPr>
        <a:xfrm>
          <a:off x="2369928" y="848409"/>
          <a:ext cx="3392678" cy="134215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Профессиональная компетентность 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2409238" y="887719"/>
        <a:ext cx="3314058" cy="1263537"/>
      </dsp:txXfrm>
    </dsp:sp>
    <dsp:sp modelId="{0AA2227D-E394-4D3B-8451-96D9847B3AC0}">
      <dsp:nvSpPr>
        <dsp:cNvPr id="0" name=""/>
        <dsp:cNvSpPr/>
      </dsp:nvSpPr>
      <dsp:spPr>
        <a:xfrm>
          <a:off x="2281" y="2582176"/>
          <a:ext cx="2342118" cy="13421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01FE76-A4E5-4837-A27B-1482ACBB0F53}">
      <dsp:nvSpPr>
        <dsp:cNvPr id="0" name=""/>
        <dsp:cNvSpPr/>
      </dsp:nvSpPr>
      <dsp:spPr>
        <a:xfrm>
          <a:off x="237129" y="2805282"/>
          <a:ext cx="2342118" cy="134215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Профессионально-содержательный (базовый) компонент</a:t>
          </a:r>
          <a:endParaRPr lang="ru-RU" sz="1800" b="1" kern="1200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439" y="2844592"/>
        <a:ext cx="2263498" cy="1263537"/>
      </dsp:txXfrm>
    </dsp:sp>
    <dsp:sp modelId="{981AC4FF-9A83-4DF6-9BAA-1AC351A8A286}">
      <dsp:nvSpPr>
        <dsp:cNvPr id="0" name=""/>
        <dsp:cNvSpPr/>
      </dsp:nvSpPr>
      <dsp:spPr>
        <a:xfrm>
          <a:off x="2814096" y="2582176"/>
          <a:ext cx="2113634" cy="13421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5895AF-A545-41E3-A96A-1D7DF9DDCA99}">
      <dsp:nvSpPr>
        <dsp:cNvPr id="0" name=""/>
        <dsp:cNvSpPr/>
      </dsp:nvSpPr>
      <dsp:spPr>
        <a:xfrm>
          <a:off x="3048944" y="2805282"/>
          <a:ext cx="2113634" cy="134215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Профессионально-деятельностный</a:t>
          </a:r>
          <a:r>
            <a:rPr lang="ru-RU" sz="1700" b="1" kern="1200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(практический) компонент</a:t>
          </a:r>
          <a:endParaRPr lang="ru-RU" sz="1700" b="1" kern="1200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88254" y="2844592"/>
        <a:ext cx="2035014" cy="1263537"/>
      </dsp:txXfrm>
    </dsp:sp>
    <dsp:sp modelId="{888F7681-EEBB-46E7-9A4F-C3163E42E2F7}">
      <dsp:nvSpPr>
        <dsp:cNvPr id="0" name=""/>
        <dsp:cNvSpPr/>
      </dsp:nvSpPr>
      <dsp:spPr>
        <a:xfrm>
          <a:off x="5397426" y="2582176"/>
          <a:ext cx="2263131" cy="13421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068C63-7AB1-44F0-9B9B-600385BD7096}">
      <dsp:nvSpPr>
        <dsp:cNvPr id="0" name=""/>
        <dsp:cNvSpPr/>
      </dsp:nvSpPr>
      <dsp:spPr>
        <a:xfrm>
          <a:off x="5632274" y="2805282"/>
          <a:ext cx="2263131" cy="134215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Профессионально-личностный компонент</a:t>
          </a:r>
          <a:endParaRPr lang="ru-RU" sz="1800" b="1" kern="1200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71584" y="2844592"/>
        <a:ext cx="2184511" cy="12635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8EBF14-31F8-401C-8B98-582949E454B5}">
      <dsp:nvSpPr>
        <dsp:cNvPr id="0" name=""/>
        <dsp:cNvSpPr/>
      </dsp:nvSpPr>
      <dsp:spPr>
        <a:xfrm>
          <a:off x="1951404" y="1368145"/>
          <a:ext cx="3786045" cy="262796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пути развития профессиональной компетентности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2505857" y="1753002"/>
        <a:ext cx="2677139" cy="1858254"/>
      </dsp:txXfrm>
    </dsp:sp>
    <dsp:sp modelId="{E198E8CA-EFD9-4F1E-96E0-610BE601D8DB}">
      <dsp:nvSpPr>
        <dsp:cNvPr id="0" name=""/>
        <dsp:cNvSpPr/>
      </dsp:nvSpPr>
      <dsp:spPr>
        <a:xfrm>
          <a:off x="2281059" y="-72000"/>
          <a:ext cx="2982707" cy="1564632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-1359372"/>
                <a:satOff val="5666"/>
                <a:lumOff val="8399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-1359372"/>
                <a:satOff val="5666"/>
                <a:lumOff val="8399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-1359372"/>
                <a:satOff val="5666"/>
                <a:lumOff val="83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Работа в методических объединениях 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17866" y="157135"/>
        <a:ext cx="2109093" cy="1106362"/>
      </dsp:txXfrm>
    </dsp:sp>
    <dsp:sp modelId="{C4BE9555-FEE1-4544-856A-E3DFD91FE0B4}">
      <dsp:nvSpPr>
        <dsp:cNvPr id="0" name=""/>
        <dsp:cNvSpPr/>
      </dsp:nvSpPr>
      <dsp:spPr>
        <a:xfrm>
          <a:off x="4585324" y="864108"/>
          <a:ext cx="3103554" cy="1728341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-2718743"/>
                <a:satOff val="11332"/>
                <a:lumOff val="16798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-2718743"/>
                <a:satOff val="11332"/>
                <a:lumOff val="16798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-2718743"/>
                <a:satOff val="11332"/>
                <a:lumOff val="167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Инновационная деятельность педагога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39829" y="1117218"/>
        <a:ext cx="2194544" cy="1222121"/>
      </dsp:txXfrm>
    </dsp:sp>
    <dsp:sp modelId="{4B23BF0B-B0CA-4C85-A9A1-2D30C5BC7342}">
      <dsp:nvSpPr>
        <dsp:cNvPr id="0" name=""/>
        <dsp:cNvSpPr/>
      </dsp:nvSpPr>
      <dsp:spPr>
        <a:xfrm>
          <a:off x="4585110" y="2664296"/>
          <a:ext cx="3168561" cy="1805142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-4078114"/>
                <a:satOff val="16997"/>
                <a:lumOff val="25196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-4078114"/>
                <a:satOff val="16997"/>
                <a:lumOff val="25196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-4078114"/>
                <a:satOff val="16997"/>
                <a:lumOff val="25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Участие в конкурсах профессионального мастерства, мастер-классах, форумах, фестивалях и т.п.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49135" y="2928653"/>
        <a:ext cx="2240511" cy="1276428"/>
      </dsp:txXfrm>
    </dsp:sp>
    <dsp:sp modelId="{08EA06D7-392E-4F84-B613-F3B757718B7F}">
      <dsp:nvSpPr>
        <dsp:cNvPr id="0" name=""/>
        <dsp:cNvSpPr/>
      </dsp:nvSpPr>
      <dsp:spPr>
        <a:xfrm>
          <a:off x="2311448" y="3768331"/>
          <a:ext cx="3065958" cy="178132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-5437486"/>
                <a:satOff val="22663"/>
                <a:lumOff val="33595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-5437486"/>
                <a:satOff val="22663"/>
                <a:lumOff val="33595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-5437486"/>
                <a:satOff val="22663"/>
                <a:lumOff val="3359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Обобщение и распространение собственного педагогического опыта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0447" y="4029200"/>
        <a:ext cx="2167960" cy="1259590"/>
      </dsp:txXfrm>
    </dsp:sp>
    <dsp:sp modelId="{9A35A666-63D9-4C05-B10A-6A08BE3EA5B0}">
      <dsp:nvSpPr>
        <dsp:cNvPr id="0" name=""/>
        <dsp:cNvSpPr/>
      </dsp:nvSpPr>
      <dsp:spPr>
        <a:xfrm>
          <a:off x="0" y="3024349"/>
          <a:ext cx="2828848" cy="158560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-6796857"/>
                <a:satOff val="28329"/>
                <a:lumOff val="41994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-6796857"/>
                <a:satOff val="28329"/>
                <a:lumOff val="41994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-6796857"/>
                <a:satOff val="28329"/>
                <a:lumOff val="4199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Аттестация педагогов, повышение квалификации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275" y="3256556"/>
        <a:ext cx="2000298" cy="1121194"/>
      </dsp:txXfrm>
    </dsp:sp>
    <dsp:sp modelId="{839CF34A-B1DC-455B-A18C-EFE35E2ACE82}">
      <dsp:nvSpPr>
        <dsp:cNvPr id="0" name=""/>
        <dsp:cNvSpPr/>
      </dsp:nvSpPr>
      <dsp:spPr>
        <a:xfrm>
          <a:off x="0" y="864100"/>
          <a:ext cx="3038926" cy="2029563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-8156229"/>
                <a:satOff val="33995"/>
                <a:lumOff val="50393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-8156229"/>
                <a:satOff val="33995"/>
                <a:lumOff val="50393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-8156229"/>
                <a:satOff val="33995"/>
                <a:lumOff val="5039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Развитие профессиональной компетентности через активные формы работы с педагогами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5040" y="1161323"/>
        <a:ext cx="2148846" cy="1435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A50C35-B6E2-4F39-9A5C-41A534423B37}">
      <dsp:nvSpPr>
        <dsp:cNvPr id="0" name=""/>
        <dsp:cNvSpPr/>
      </dsp:nvSpPr>
      <dsp:spPr>
        <a:xfrm>
          <a:off x="0" y="0"/>
          <a:ext cx="6477000" cy="12344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профессиональная компетентность </a:t>
          </a:r>
          <a:endParaRPr lang="ru-RU" sz="3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36156" y="36156"/>
        <a:ext cx="5144941" cy="1162128"/>
      </dsp:txXfrm>
    </dsp:sp>
    <dsp:sp modelId="{DC0EE428-2916-40CC-A287-9374922928C6}">
      <dsp:nvSpPr>
        <dsp:cNvPr id="0" name=""/>
        <dsp:cNvSpPr/>
      </dsp:nvSpPr>
      <dsp:spPr>
        <a:xfrm>
          <a:off x="571499" y="1440179"/>
          <a:ext cx="6477000" cy="1234440"/>
        </a:xfrm>
        <a:prstGeom prst="roundRect">
          <a:avLst>
            <a:gd name="adj" fmla="val 10000"/>
          </a:avLst>
        </a:prstGeom>
        <a:solidFill>
          <a:schemeClr val="accent5">
            <a:hueOff val="3335760"/>
            <a:satOff val="11425"/>
            <a:lumOff val="-1872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педагогическое мастерство </a:t>
          </a:r>
          <a:endParaRPr lang="ru-RU" sz="3400" b="1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607655" y="1476335"/>
        <a:ext cx="5030802" cy="1162128"/>
      </dsp:txXfrm>
    </dsp:sp>
    <dsp:sp modelId="{20A6948F-D97F-4C2D-8CB2-E3E38B94FD6E}">
      <dsp:nvSpPr>
        <dsp:cNvPr id="0" name=""/>
        <dsp:cNvSpPr/>
      </dsp:nvSpPr>
      <dsp:spPr>
        <a:xfrm>
          <a:off x="1142999" y="2880359"/>
          <a:ext cx="6477000" cy="1234440"/>
        </a:xfrm>
        <a:prstGeom prst="roundRect">
          <a:avLst>
            <a:gd name="adj" fmla="val 10000"/>
          </a:avLst>
        </a:prstGeom>
        <a:solidFill>
          <a:schemeClr val="accent5">
            <a:hueOff val="6671521"/>
            <a:satOff val="22851"/>
            <a:lumOff val="-3745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solidFill>
                <a:srgbClr val="F7ED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профессионализм</a:t>
          </a:r>
          <a:endParaRPr lang="ru-RU" sz="3400" b="1" kern="1200" dirty="0">
            <a:solidFill>
              <a:srgbClr val="F7ED1D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1179155" y="2916515"/>
        <a:ext cx="5030802" cy="1162128"/>
      </dsp:txXfrm>
    </dsp:sp>
    <dsp:sp modelId="{9AFF497E-F338-4989-8C7C-CC9A9FC277C0}">
      <dsp:nvSpPr>
        <dsp:cNvPr id="0" name=""/>
        <dsp:cNvSpPr/>
      </dsp:nvSpPr>
      <dsp:spPr>
        <a:xfrm>
          <a:off x="5674614" y="936117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855151" y="936117"/>
        <a:ext cx="441312" cy="603795"/>
      </dsp:txXfrm>
    </dsp:sp>
    <dsp:sp modelId="{10144FAD-FAC2-4CB2-A0A8-7E8162297195}">
      <dsp:nvSpPr>
        <dsp:cNvPr id="0" name=""/>
        <dsp:cNvSpPr/>
      </dsp:nvSpPr>
      <dsp:spPr>
        <a:xfrm>
          <a:off x="6246114" y="2368067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7029630"/>
            <a:satOff val="-4738"/>
            <a:lumOff val="-8222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426651" y="2368067"/>
        <a:ext cx="441312" cy="6037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9B95B-D6F5-4A24-A996-33139D0D9562}">
      <dsp:nvSpPr>
        <dsp:cNvPr id="0" name=""/>
        <dsp:cNvSpPr/>
      </dsp:nvSpPr>
      <dsp:spPr>
        <a:xfrm rot="5400000">
          <a:off x="-991136" y="991136"/>
          <a:ext cx="4968552" cy="2986279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Профессиональное мастерство</a:t>
          </a:r>
          <a:r>
            <a:rPr lang="ru-RU" sz="2400" b="1" kern="1200" dirty="0" smtClean="0">
              <a:solidFill>
                <a:srgbClr val="7030A0"/>
              </a:solidFill>
            </a:rPr>
            <a:t> </a:t>
          </a:r>
          <a:endParaRPr lang="ru-RU" sz="2400" kern="1200" dirty="0">
            <a:solidFill>
              <a:srgbClr val="7030A0"/>
            </a:solidFill>
          </a:endParaRPr>
        </a:p>
      </dsp:txBody>
      <dsp:txXfrm rot="-5400000">
        <a:off x="1" y="1493140"/>
        <a:ext cx="2986279" cy="1982273"/>
      </dsp:txXfrm>
    </dsp:sp>
    <dsp:sp modelId="{01EF474D-F61F-4ED5-907D-13682AA184FE}">
      <dsp:nvSpPr>
        <dsp:cNvPr id="0" name=""/>
        <dsp:cNvSpPr/>
      </dsp:nvSpPr>
      <dsp:spPr>
        <a:xfrm rot="5400000">
          <a:off x="3655431" y="-631111"/>
          <a:ext cx="3403416" cy="46656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  <a:bevelB w="80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общая и профессиональная компетентность</a:t>
          </a:r>
          <a:endParaRPr lang="ru-RU" sz="1800" b="1" kern="1200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трудовая активность, активная жизненная позиция</a:t>
          </a:r>
          <a:endParaRPr lang="ru-RU" sz="1800" b="1" kern="1200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высокая квалификация</a:t>
          </a:r>
          <a:endParaRPr lang="ru-RU" sz="1800" b="1" kern="1200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ответственность и надёжность</a:t>
          </a:r>
          <a:endParaRPr lang="ru-RU" sz="1800" b="1" kern="1200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общая и профессиональная культура</a:t>
          </a:r>
          <a:endParaRPr lang="ru-RU" sz="1800" b="1" kern="1200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адекватное профессиональное поведение</a:t>
          </a:r>
          <a:endParaRPr lang="ru-RU" sz="1800" b="1" kern="1200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самодисциплина, самообразование, саморазвитие</a:t>
          </a:r>
          <a:endParaRPr lang="ru-RU" sz="1800" b="1" kern="1200" dirty="0">
            <a:solidFill>
              <a:srgbClr val="8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 rot="-5400000">
        <a:off x="3024320" y="166141"/>
        <a:ext cx="4499498" cy="30711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1B71B-E2D9-46B4-9638-26DDBB6DFDC2}">
      <dsp:nvSpPr>
        <dsp:cNvPr id="0" name=""/>
        <dsp:cNvSpPr/>
      </dsp:nvSpPr>
      <dsp:spPr>
        <a:xfrm>
          <a:off x="2172" y="1242677"/>
          <a:ext cx="3258889" cy="16294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пути осуществления профессионального развития преподавателя</a:t>
          </a:r>
          <a:endParaRPr lang="ru-RU" sz="2300" b="1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49897" y="1290402"/>
        <a:ext cx="3163439" cy="1533994"/>
      </dsp:txXfrm>
    </dsp:sp>
    <dsp:sp modelId="{CFFEFF9D-8198-4900-9F09-BB416DEF0E53}">
      <dsp:nvSpPr>
        <dsp:cNvPr id="0" name=""/>
        <dsp:cNvSpPr/>
      </dsp:nvSpPr>
      <dsp:spPr>
        <a:xfrm rot="19457599">
          <a:off x="3110173" y="1553294"/>
          <a:ext cx="1605333" cy="71279"/>
        </a:xfrm>
        <a:custGeom>
          <a:avLst/>
          <a:gdLst/>
          <a:ahLst/>
          <a:cxnLst/>
          <a:rect l="0" t="0" r="0" b="0"/>
          <a:pathLst>
            <a:path>
              <a:moveTo>
                <a:pt x="0" y="35639"/>
              </a:moveTo>
              <a:lnTo>
                <a:pt x="1605333" y="356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872706" y="1548801"/>
        <a:ext cx="80266" cy="80266"/>
      </dsp:txXfrm>
    </dsp:sp>
    <dsp:sp modelId="{E4E1AA63-112C-4718-BA43-6A08F2A52188}">
      <dsp:nvSpPr>
        <dsp:cNvPr id="0" name=""/>
        <dsp:cNvSpPr/>
      </dsp:nvSpPr>
      <dsp:spPr>
        <a:xfrm>
          <a:off x="4564617" y="305746"/>
          <a:ext cx="3258889" cy="16294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baseline="0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самообразование</a:t>
          </a:r>
          <a:endParaRPr lang="ru-RU" sz="2300" b="1" kern="1200" baseline="0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4612342" y="353471"/>
        <a:ext cx="3163439" cy="1533994"/>
      </dsp:txXfrm>
    </dsp:sp>
    <dsp:sp modelId="{458B7FF0-F9FB-43D9-AD84-4C41AC491148}">
      <dsp:nvSpPr>
        <dsp:cNvPr id="0" name=""/>
        <dsp:cNvSpPr/>
      </dsp:nvSpPr>
      <dsp:spPr>
        <a:xfrm rot="2142401">
          <a:off x="3110173" y="2490225"/>
          <a:ext cx="1605333" cy="71279"/>
        </a:xfrm>
        <a:custGeom>
          <a:avLst/>
          <a:gdLst/>
          <a:ahLst/>
          <a:cxnLst/>
          <a:rect l="0" t="0" r="0" b="0"/>
          <a:pathLst>
            <a:path>
              <a:moveTo>
                <a:pt x="0" y="35639"/>
              </a:moveTo>
              <a:lnTo>
                <a:pt x="1605333" y="356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872706" y="2485732"/>
        <a:ext cx="80266" cy="80266"/>
      </dsp:txXfrm>
    </dsp:sp>
    <dsp:sp modelId="{80072531-E367-4314-8522-5D17ADF4FE56}">
      <dsp:nvSpPr>
        <dsp:cNvPr id="0" name=""/>
        <dsp:cNvSpPr/>
      </dsp:nvSpPr>
      <dsp:spPr>
        <a:xfrm>
          <a:off x="4564617" y="2179608"/>
          <a:ext cx="3258889" cy="16294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осознанное, обязательное добровольное участие в мероприятиях</a:t>
          </a:r>
          <a:endParaRPr lang="ru-RU" sz="2300" b="1" kern="1200" dirty="0">
            <a:solidFill>
              <a:schemeClr val="tx2">
                <a:lumMod val="90000"/>
                <a:lumOff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4612342" y="2227333"/>
        <a:ext cx="3163439" cy="15339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4F16A-DFA4-4EB0-9210-DB01C4127E28}">
      <dsp:nvSpPr>
        <dsp:cNvPr id="0" name=""/>
        <dsp:cNvSpPr/>
      </dsp:nvSpPr>
      <dsp:spPr>
        <a:xfrm>
          <a:off x="3836799" y="1871749"/>
          <a:ext cx="2943095" cy="398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274"/>
              </a:lnTo>
              <a:lnTo>
                <a:pt x="2943095" y="271274"/>
              </a:lnTo>
              <a:lnTo>
                <a:pt x="2943095" y="39807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DEB953-0F4A-4C77-921A-462FCCD15668}">
      <dsp:nvSpPr>
        <dsp:cNvPr id="0" name=""/>
        <dsp:cNvSpPr/>
      </dsp:nvSpPr>
      <dsp:spPr>
        <a:xfrm>
          <a:off x="3836799" y="1871749"/>
          <a:ext cx="930032" cy="398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274"/>
              </a:lnTo>
              <a:lnTo>
                <a:pt x="930032" y="271274"/>
              </a:lnTo>
              <a:lnTo>
                <a:pt x="930032" y="39807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4EADFB-DE59-46AA-8786-F7708A27F373}">
      <dsp:nvSpPr>
        <dsp:cNvPr id="0" name=""/>
        <dsp:cNvSpPr/>
      </dsp:nvSpPr>
      <dsp:spPr>
        <a:xfrm>
          <a:off x="2793996" y="1871749"/>
          <a:ext cx="1042802" cy="398072"/>
        </a:xfrm>
        <a:custGeom>
          <a:avLst/>
          <a:gdLst/>
          <a:ahLst/>
          <a:cxnLst/>
          <a:rect l="0" t="0" r="0" b="0"/>
          <a:pathLst>
            <a:path>
              <a:moveTo>
                <a:pt x="1042802" y="0"/>
              </a:moveTo>
              <a:lnTo>
                <a:pt x="1042802" y="271274"/>
              </a:lnTo>
              <a:lnTo>
                <a:pt x="0" y="271274"/>
              </a:lnTo>
              <a:lnTo>
                <a:pt x="0" y="39807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39BAD3-4161-457C-B5CA-3682D20FC47F}">
      <dsp:nvSpPr>
        <dsp:cNvPr id="0" name=""/>
        <dsp:cNvSpPr/>
      </dsp:nvSpPr>
      <dsp:spPr>
        <a:xfrm>
          <a:off x="818643" y="1871749"/>
          <a:ext cx="3018156" cy="398072"/>
        </a:xfrm>
        <a:custGeom>
          <a:avLst/>
          <a:gdLst/>
          <a:ahLst/>
          <a:cxnLst/>
          <a:rect l="0" t="0" r="0" b="0"/>
          <a:pathLst>
            <a:path>
              <a:moveTo>
                <a:pt x="3018156" y="0"/>
              </a:moveTo>
              <a:lnTo>
                <a:pt x="3018156" y="271274"/>
              </a:lnTo>
              <a:lnTo>
                <a:pt x="0" y="271274"/>
              </a:lnTo>
              <a:lnTo>
                <a:pt x="0" y="39807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4ADD0F-C3D0-4E40-9EB7-CAAE121E1784}">
      <dsp:nvSpPr>
        <dsp:cNvPr id="0" name=""/>
        <dsp:cNvSpPr/>
      </dsp:nvSpPr>
      <dsp:spPr>
        <a:xfrm>
          <a:off x="1967668" y="500858"/>
          <a:ext cx="3738261" cy="13708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0F61E7-A66D-4C2B-BCF3-847469DFBB8A}">
      <dsp:nvSpPr>
        <dsp:cNvPr id="0" name=""/>
        <dsp:cNvSpPr/>
      </dsp:nvSpPr>
      <dsp:spPr>
        <a:xfrm>
          <a:off x="2119750" y="645335"/>
          <a:ext cx="3738261" cy="137089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rPr>
            <a:t>приоритетные направления мотивационной среды педагогического роста</a:t>
          </a:r>
          <a:endParaRPr lang="ru-RU" sz="20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urier New" pitchFamily="49" charset="0"/>
            <a:cs typeface="Courier New" pitchFamily="49" charset="0"/>
          </a:endParaRPr>
        </a:p>
      </dsp:txBody>
      <dsp:txXfrm>
        <a:off x="2159902" y="685487"/>
        <a:ext cx="3657957" cy="1290587"/>
      </dsp:txXfrm>
    </dsp:sp>
    <dsp:sp modelId="{36FC138B-26CE-4743-B201-7D5CDC9EA0E8}">
      <dsp:nvSpPr>
        <dsp:cNvPr id="0" name=""/>
        <dsp:cNvSpPr/>
      </dsp:nvSpPr>
      <dsp:spPr>
        <a:xfrm>
          <a:off x="464" y="2269821"/>
          <a:ext cx="1636357" cy="2040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CE12BD-531A-4B9C-A79C-D6B7FD736453}">
      <dsp:nvSpPr>
        <dsp:cNvPr id="0" name=""/>
        <dsp:cNvSpPr/>
      </dsp:nvSpPr>
      <dsp:spPr>
        <a:xfrm>
          <a:off x="152545" y="2414298"/>
          <a:ext cx="1636357" cy="20408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формирование устойчивой мотивации </a:t>
          </a:r>
          <a:r>
            <a:rPr lang="ru-RU" sz="16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профессиональ-ного</a:t>
          </a: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развития 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0472" y="2462225"/>
        <a:ext cx="1540503" cy="1944946"/>
      </dsp:txXfrm>
    </dsp:sp>
    <dsp:sp modelId="{5B528054-4A5E-4687-8094-A1CC9B56D326}">
      <dsp:nvSpPr>
        <dsp:cNvPr id="0" name=""/>
        <dsp:cNvSpPr/>
      </dsp:nvSpPr>
      <dsp:spPr>
        <a:xfrm>
          <a:off x="1940984" y="2269821"/>
          <a:ext cx="1706025" cy="20423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5901AE-14FC-4CF4-A5CE-39BC09158D1C}">
      <dsp:nvSpPr>
        <dsp:cNvPr id="0" name=""/>
        <dsp:cNvSpPr/>
      </dsp:nvSpPr>
      <dsp:spPr>
        <a:xfrm>
          <a:off x="2093065" y="2414298"/>
          <a:ext cx="1706025" cy="204236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психологическое сопровождение </a:t>
          </a:r>
          <a:r>
            <a:rPr lang="ru-RU" sz="16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профессиональ-ного</a:t>
          </a: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развития педагогов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43033" y="2464266"/>
        <a:ext cx="1606089" cy="1942429"/>
      </dsp:txXfrm>
    </dsp:sp>
    <dsp:sp modelId="{FB56DBAA-DF7B-4635-A61A-EBF2FA36EC66}">
      <dsp:nvSpPr>
        <dsp:cNvPr id="0" name=""/>
        <dsp:cNvSpPr/>
      </dsp:nvSpPr>
      <dsp:spPr>
        <a:xfrm>
          <a:off x="3951172" y="2269821"/>
          <a:ext cx="1631320" cy="2053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1E9F54-8DBD-459A-B13D-F8890AD7F036}">
      <dsp:nvSpPr>
        <dsp:cNvPr id="0" name=""/>
        <dsp:cNvSpPr/>
      </dsp:nvSpPr>
      <dsp:spPr>
        <a:xfrm>
          <a:off x="4103253" y="2414298"/>
          <a:ext cx="1631320" cy="205339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обновление и развитие системы повышения квалификации педагогов и обучения их в ОУ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51033" y="2462078"/>
        <a:ext cx="1535760" cy="1957834"/>
      </dsp:txXfrm>
    </dsp:sp>
    <dsp:sp modelId="{8A4ED892-534C-4B7E-A47A-99E0352FEC8B}">
      <dsp:nvSpPr>
        <dsp:cNvPr id="0" name=""/>
        <dsp:cNvSpPr/>
      </dsp:nvSpPr>
      <dsp:spPr>
        <a:xfrm>
          <a:off x="5886654" y="2269821"/>
          <a:ext cx="1786479" cy="2047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FE59AC-876F-463D-8954-55F6FCBD24AE}">
      <dsp:nvSpPr>
        <dsp:cNvPr id="0" name=""/>
        <dsp:cNvSpPr/>
      </dsp:nvSpPr>
      <dsp:spPr>
        <a:xfrm>
          <a:off x="6038735" y="2414298"/>
          <a:ext cx="1786479" cy="204730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усиление индивидуальной и </a:t>
          </a:r>
          <a:r>
            <a:rPr lang="ru-RU" sz="16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дифференциро-ванной</a:t>
          </a: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работы с педагогом, планирование его </a:t>
          </a:r>
          <a:r>
            <a:rPr lang="ru-RU" sz="16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профессиональ-ной</a:t>
          </a: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карьеры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91059" y="2466622"/>
        <a:ext cx="1681831" cy="1942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BD1C0-0466-4246-A83C-5AD992681354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CA7C4-A759-4109-B997-8F565F9799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56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CA7C4-A759-4109-B997-8F565F97991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66907-178A-42A7-B4BA-7F1EF4234D4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302791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D024E-DD2C-450C-9C42-90D9FD9117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399179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A6018-C4D6-41FD-B18D-AB7EEB3336E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508232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292C5-6160-4892-BF91-ADF4EFBE937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134601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BDB5A-FA32-49A2-8B83-B51B323008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124251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1EB06-C313-4530-8926-32FBFDDAE3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130143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CDDF5-135A-4012-A479-9A146D19BA5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5268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CD640-AD9F-420E-9483-7D6D1DC8AB8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93480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B2525-B51B-4EAC-B99A-FFB2525E44E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407523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6730D-9E7A-4A4F-9A73-0F88DFA28A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60555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E0806-FF80-4F40-9A80-F42E156B9F2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721803"/>
      </p:ext>
    </p:extLst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066800" y="1752600"/>
            <a:ext cx="762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F39CF-CE1E-4254-87AD-E6691D65013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00115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</a:endParaRPr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4" cstate="print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4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AE2E81-F941-4BD2-AC1B-49ADC5E175E1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15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pull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0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492896"/>
            <a:ext cx="7721600" cy="1143000"/>
          </a:xfrm>
        </p:spPr>
        <p:txBody>
          <a:bodyPr/>
          <a:lstStyle/>
          <a:p>
            <a:r>
              <a:rPr lang="ru-RU" sz="32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ru-RU" sz="3200" b="1" dirty="0" smtClean="0">
                <a:latin typeface="Courier New" pitchFamily="49" charset="0"/>
                <a:cs typeface="Courier New" pitchFamily="49" charset="0"/>
              </a:rPr>
            </a:br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Формирование профессиональной компетентности преподавателя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4869160"/>
            <a:ext cx="4320480" cy="1771650"/>
          </a:xfrm>
        </p:spPr>
        <p:txBody>
          <a:bodyPr/>
          <a:lstStyle/>
          <a:p>
            <a:pPr algn="r"/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Сычева Татьяна Сергеевна, </a:t>
            </a:r>
            <a:b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заместитель директора </a:t>
            </a:r>
            <a:b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 учебной работе</a:t>
            </a:r>
            <a:endParaRPr lang="ru-RU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2656"/>
            <a:ext cx="1581673" cy="1152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971600" y="476671"/>
            <a:ext cx="7721600" cy="165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ГБОУ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РМ СПО (ССУЗ)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«Саранский медицинский колледж»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2000" b="1" kern="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ea typeface="+mj-ea"/>
              <a:cs typeface="Courier New" pitchFamily="49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kern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+mj-ea"/>
                <a:cs typeface="Courier New" pitchFamily="49" charset="0"/>
              </a:rPr>
              <a:t>Методическое объединение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kern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+mj-ea"/>
                <a:cs typeface="Courier New" pitchFamily="49" charset="0"/>
              </a:rPr>
              <a:t>заместителей директоров по учебной работе ССУЗ РМ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7" descr="DSC02966"/>
          <p:cNvPicPr>
            <a:picLocks noChangeAspect="1" noChangeArrowheads="1"/>
          </p:cNvPicPr>
          <p:nvPr/>
        </p:nvPicPr>
        <p:blipFill>
          <a:blip r:embed="rId4" cstate="print"/>
          <a:srcRect l="31483" t="36833" r="35083" b="34222"/>
          <a:stretch>
            <a:fillRect/>
          </a:stretch>
        </p:blipFill>
        <p:spPr bwMode="auto">
          <a:xfrm>
            <a:off x="1043608" y="4221088"/>
            <a:ext cx="17367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sz="1600" b="1" dirty="0">
              <a:solidFill>
                <a:srgbClr val="CDDBB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708920"/>
            <a:ext cx="7620000" cy="239648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Качество системы образования не может быть выше качества работающих в ней учителей</a:t>
            </a:r>
          </a:p>
          <a:p>
            <a:pPr algn="r">
              <a:buNone/>
            </a:pP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М.Барбер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32656"/>
            <a:ext cx="1329182" cy="96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</a:t>
            </a: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61EB06-C313-4530-8926-32FBFDDAE3C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115616" y="1700808"/>
          <a:ext cx="756084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32656"/>
            <a:ext cx="1221633" cy="889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</a:t>
            </a: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2564904"/>
            <a:ext cx="7776864" cy="2180456"/>
          </a:xfrm>
          <a:scene3d>
            <a:camera prst="isometricOffAxis1Right"/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Компетенция – круг вопросов, в которых кто-либо хорошо осведомлён (С.И.Ожегов).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323" y="308791"/>
            <a:ext cx="1293641" cy="94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</a:t>
            </a: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066800" y="1752600"/>
          <a:ext cx="7897688" cy="4772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60648"/>
            <a:ext cx="1293641" cy="94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60648"/>
            <a:ext cx="7620000" cy="1008112"/>
          </a:xfrm>
        </p:spPr>
        <p:txBody>
          <a:bodyPr/>
          <a:lstStyle/>
          <a:p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</a:t>
            </a: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629004"/>
              </p:ext>
            </p:extLst>
          </p:nvPr>
        </p:nvGraphicFramePr>
        <p:xfrm>
          <a:off x="1066800" y="1052736"/>
          <a:ext cx="77536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568" y="260648"/>
            <a:ext cx="108740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75792"/>
          </a:xfrm>
        </p:spPr>
        <p:txBody>
          <a:bodyPr/>
          <a:lstStyle/>
          <a:p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</a:t>
            </a: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66800" y="1752600"/>
          <a:ext cx="7620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857" y="332656"/>
            <a:ext cx="1285111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75792"/>
          </a:xfrm>
        </p:spPr>
        <p:txBody>
          <a:bodyPr/>
          <a:lstStyle/>
          <a:p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</a:t>
            </a: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043608" y="1628800"/>
          <a:ext cx="782568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32656"/>
            <a:ext cx="1293641" cy="94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031776"/>
          </a:xfrm>
        </p:spPr>
        <p:txBody>
          <a:bodyPr/>
          <a:lstStyle/>
          <a:p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</a:t>
            </a: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66800" y="1752600"/>
          <a:ext cx="782568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60648"/>
            <a:ext cx="1293641" cy="94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031776"/>
          </a:xfrm>
        </p:spPr>
        <p:txBody>
          <a:bodyPr/>
          <a:lstStyle/>
          <a:p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 smtClean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ГБОУ </a:t>
            </a: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РМ СПО (ССУЗ)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«Саранский медицинский колледж»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Методическое объединение 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заместителей директоров по учебной работе ССУЗ РМ</a:t>
            </a:r>
            <a:br>
              <a:rPr lang="ru-RU" sz="1600" b="1" dirty="0">
                <a:solidFill>
                  <a:srgbClr val="CDDB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66800" y="1484784"/>
          <a:ext cx="782568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582" y="260648"/>
            <a:ext cx="1365649" cy="994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D024E-DD2C-450C-9C42-90D9FD91176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5" name="Picture 2" descr="http://uchitel.edu54.ru/sites/default/files/upload/2010/04/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0046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19672" y="1052736"/>
            <a:ext cx="56860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B48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Кто не движется вперед, тот остается сзади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581673" cy="1152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3212976"/>
            <a:ext cx="56156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cs typeface="Courier New" pitchFamily="49" charset="0"/>
              </a:rPr>
              <a:t>Благодарю за внимание!</a:t>
            </a:r>
            <a:endParaRPr lang="ru-RU" sz="32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Подзаголовок 1"/>
          <p:cNvSpPr txBox="1">
            <a:spLocks/>
          </p:cNvSpPr>
          <p:nvPr/>
        </p:nvSpPr>
        <p:spPr>
          <a:xfrm>
            <a:off x="107504" y="3789040"/>
            <a:ext cx="5472608" cy="218762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ГБОУ РМ СПО (ССУЗ)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«Саранский медицинский</a:t>
            </a:r>
            <a:r>
              <a:rPr kumimoji="0" lang="ru-RU" sz="20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 колледж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»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430011, Республика Мордовия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г. Саранск, ул.Ст.Разина, д.21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Тел.: +7(834) 24-51-59, 24-79-71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E –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mail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: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smedk@list.ru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cs typeface="Courier New" pitchFamily="49" charset="0"/>
              </a:rPr>
              <a:t>www.smcol.ru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768</TotalTime>
  <Words>270</Words>
  <Application>Microsoft Office PowerPoint</Application>
  <PresentationFormat>Экран (4:3)</PresentationFormat>
  <Paragraphs>73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Тетрадь</vt:lpstr>
      <vt:lpstr> Формирование профессиональной компетентности преподавателя </vt:lpstr>
      <vt:lpstr> ГБОУ РМ СПО (ССУЗ)  «Саранский медицинский колледж»  Методическое объединение  заместителей директоров по учебной работе ССУЗ РМ </vt:lpstr>
      <vt:lpstr>   ГБОУ РМ СПО (ССУЗ)  «Саранский медицинский колледж»  Методическое объединение  заместителей директоров по учебной работе ССУЗ РМ </vt:lpstr>
      <vt:lpstr>   ГБОУ РМ СПО (ССУЗ)  «Саранский медицинский колледж»  Методическое объединение  заместителей директоров по учебной работе ССУЗ РМ </vt:lpstr>
      <vt:lpstr>   ГБОУ РМ СПО (ССУЗ)  «Саранский медицинский колледж»  Методическое объединение  заместителей директоров по учебной работе ССУЗ РМ </vt:lpstr>
      <vt:lpstr>  ГБОУ РМ СПО (ССУЗ)  «Саранский медицинский колледж»  Методическое объединение  заместителей директоров по учебной работе ССУЗ РМ </vt:lpstr>
      <vt:lpstr>  ГБОУ РМ СПО (ССУЗ)  «Саранский медицинский колледж»  Методическое объединение  заместителей директоров по учебной работе ССУЗ РМ </vt:lpstr>
      <vt:lpstr>  ГБОУ РМ СПО (ССУЗ)  «Саранский медицинский колледж»  Методическое объединение  заместителей директоров по учебной работе ССУЗ РМ </vt:lpstr>
      <vt:lpstr>   ГБОУ РМ СПО (ССУЗ)  «Саранский медицинский колледж»  Методическое объединение  заместителей директоров по учебной работе ССУЗ РМ </vt:lpstr>
      <vt:lpstr>  ГБОУ РМ СПО (ССУЗ)  «Саранский медицинский колледж»  Методическое объединение  заместителей директоров по учебной работе ССУЗ РМ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 и надзор в сфере образования: итоги 2011 г.</dc:title>
  <dc:creator>1</dc:creator>
  <cp:lastModifiedBy>Медицина</cp:lastModifiedBy>
  <cp:revision>72</cp:revision>
  <dcterms:created xsi:type="dcterms:W3CDTF">2013-10-24T06:09:16Z</dcterms:created>
  <dcterms:modified xsi:type="dcterms:W3CDTF">2014-12-18T14:13:39Z</dcterms:modified>
</cp:coreProperties>
</file>